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07" r:id="rId4"/>
  </p:sldMasterIdLst>
  <p:sldIdLst>
    <p:sldId id="305" r:id="rId5"/>
    <p:sldId id="349" r:id="rId6"/>
    <p:sldId id="348" r:id="rId7"/>
    <p:sldId id="323" r:id="rId8"/>
    <p:sldId id="339" r:id="rId9"/>
    <p:sldId id="317" r:id="rId10"/>
    <p:sldId id="326" r:id="rId11"/>
    <p:sldId id="329" r:id="rId12"/>
    <p:sldId id="346" r:id="rId13"/>
    <p:sldId id="347" r:id="rId14"/>
    <p:sldId id="318" r:id="rId15"/>
    <p:sldId id="344" r:id="rId16"/>
    <p:sldId id="327" r:id="rId17"/>
    <p:sldId id="321" r:id="rId18"/>
    <p:sldId id="325" r:id="rId19"/>
    <p:sldId id="324" r:id="rId20"/>
    <p:sldId id="334" r:id="rId21"/>
    <p:sldId id="332" r:id="rId22"/>
    <p:sldId id="345" r:id="rId23"/>
    <p:sldId id="335" r:id="rId24"/>
    <p:sldId id="340" r:id="rId25"/>
    <p:sldId id="338" r:id="rId26"/>
    <p:sldId id="336" r:id="rId27"/>
    <p:sldId id="343" r:id="rId28"/>
    <p:sldId id="341" r:id="rId29"/>
    <p:sldId id="342" r:id="rId30"/>
    <p:sldId id="337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E7F4A7-8017-4EB9-BB38-C3BBCFB49DC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64B1406-A8B9-485E-8A17-D92327B8C451}">
      <dgm:prSet phldrT="[Text]"/>
      <dgm:spPr/>
      <dgm:t>
        <a:bodyPr/>
        <a:lstStyle/>
        <a:p>
          <a:r>
            <a:rPr lang="en-US" dirty="0"/>
            <a:t>S Susceptible</a:t>
          </a:r>
        </a:p>
      </dgm:t>
    </dgm:pt>
    <dgm:pt modelId="{EB6925BD-46B9-4D31-BC2F-20753FFC99D7}" type="parTrans" cxnId="{117CC344-A9F8-43EC-89DB-FF8606276AD1}">
      <dgm:prSet/>
      <dgm:spPr/>
      <dgm:t>
        <a:bodyPr/>
        <a:lstStyle/>
        <a:p>
          <a:endParaRPr lang="en-US"/>
        </a:p>
      </dgm:t>
    </dgm:pt>
    <dgm:pt modelId="{DED1E8BA-844E-48D0-A549-02CE43936A92}" type="sibTrans" cxnId="{117CC344-A9F8-43EC-89DB-FF8606276AD1}">
      <dgm:prSet/>
      <dgm:spPr/>
      <dgm:t>
        <a:bodyPr/>
        <a:lstStyle/>
        <a:p>
          <a:endParaRPr lang="en-US"/>
        </a:p>
      </dgm:t>
    </dgm:pt>
    <dgm:pt modelId="{CED0458B-2774-4947-9DBD-78DFB8DFA998}">
      <dgm:prSet phldrT="[Text]"/>
      <dgm:spPr/>
      <dgm:t>
        <a:bodyPr/>
        <a:lstStyle/>
        <a:p>
          <a:r>
            <a:rPr lang="en-US" dirty="0"/>
            <a:t>I</a:t>
          </a:r>
        </a:p>
        <a:p>
          <a:r>
            <a:rPr lang="en-US" dirty="0"/>
            <a:t>Infectious</a:t>
          </a:r>
        </a:p>
      </dgm:t>
    </dgm:pt>
    <dgm:pt modelId="{B80F899A-10EF-4B50-B91F-51581488550E}" type="parTrans" cxnId="{DC5EF442-032A-4A5C-A2C2-8466A8561815}">
      <dgm:prSet/>
      <dgm:spPr/>
      <dgm:t>
        <a:bodyPr/>
        <a:lstStyle/>
        <a:p>
          <a:endParaRPr lang="en-US"/>
        </a:p>
      </dgm:t>
    </dgm:pt>
    <dgm:pt modelId="{BE40E342-6E2A-4584-83C5-B2517192BE4C}" type="sibTrans" cxnId="{DC5EF442-032A-4A5C-A2C2-8466A8561815}">
      <dgm:prSet/>
      <dgm:spPr/>
      <dgm:t>
        <a:bodyPr/>
        <a:lstStyle/>
        <a:p>
          <a:endParaRPr lang="en-US"/>
        </a:p>
      </dgm:t>
    </dgm:pt>
    <dgm:pt modelId="{DE54D2A3-FF66-40B2-B036-69DF00C990AE}">
      <dgm:prSet/>
      <dgm:spPr/>
      <dgm:t>
        <a:bodyPr/>
        <a:lstStyle/>
        <a:p>
          <a:r>
            <a:rPr lang="en-US" dirty="0"/>
            <a:t>R</a:t>
          </a:r>
        </a:p>
        <a:p>
          <a:r>
            <a:rPr lang="en-US" dirty="0"/>
            <a:t>Removed</a:t>
          </a:r>
        </a:p>
      </dgm:t>
    </dgm:pt>
    <dgm:pt modelId="{C625E4C4-BEE7-433A-A9F1-3399976F4AC2}" type="parTrans" cxnId="{B1441697-31F5-4253-8BF9-0D118772AC57}">
      <dgm:prSet/>
      <dgm:spPr/>
      <dgm:t>
        <a:bodyPr/>
        <a:lstStyle/>
        <a:p>
          <a:endParaRPr lang="en-US"/>
        </a:p>
      </dgm:t>
    </dgm:pt>
    <dgm:pt modelId="{74AB2B3B-65C9-4CC2-BF3C-965AAB88D91C}" type="sibTrans" cxnId="{B1441697-31F5-4253-8BF9-0D118772AC57}">
      <dgm:prSet/>
      <dgm:spPr/>
      <dgm:t>
        <a:bodyPr/>
        <a:lstStyle/>
        <a:p>
          <a:endParaRPr lang="en-US"/>
        </a:p>
      </dgm:t>
    </dgm:pt>
    <dgm:pt modelId="{8F39A640-6107-434B-9599-41C218EA68ED}" type="pres">
      <dgm:prSet presAssocID="{86E7F4A7-8017-4EB9-BB38-C3BBCFB49DC0}" presName="Name0" presStyleCnt="0">
        <dgm:presLayoutVars>
          <dgm:dir/>
          <dgm:resizeHandles val="exact"/>
        </dgm:presLayoutVars>
      </dgm:prSet>
      <dgm:spPr/>
    </dgm:pt>
    <dgm:pt modelId="{2174AE01-E6A6-4C96-A2C9-9F0378BCA29F}" type="pres">
      <dgm:prSet presAssocID="{A64B1406-A8B9-485E-8A17-D92327B8C451}" presName="node" presStyleLbl="node1" presStyleIdx="0" presStyleCnt="3">
        <dgm:presLayoutVars>
          <dgm:bulletEnabled val="1"/>
        </dgm:presLayoutVars>
      </dgm:prSet>
      <dgm:spPr/>
    </dgm:pt>
    <dgm:pt modelId="{56390A7C-2D2E-4887-83EC-3AE0D10DDF97}" type="pres">
      <dgm:prSet presAssocID="{DED1E8BA-844E-48D0-A549-02CE43936A92}" presName="sibTrans" presStyleLbl="sibTrans2D1" presStyleIdx="0" presStyleCnt="2"/>
      <dgm:spPr/>
    </dgm:pt>
    <dgm:pt modelId="{7B8ECC33-8965-40D8-8D9C-79C140CF118C}" type="pres">
      <dgm:prSet presAssocID="{DED1E8BA-844E-48D0-A549-02CE43936A92}" presName="connectorText" presStyleLbl="sibTrans2D1" presStyleIdx="0" presStyleCnt="2"/>
      <dgm:spPr/>
    </dgm:pt>
    <dgm:pt modelId="{30A7EB70-534D-4260-9617-84226B711FAA}" type="pres">
      <dgm:prSet presAssocID="{CED0458B-2774-4947-9DBD-78DFB8DFA998}" presName="node" presStyleLbl="node1" presStyleIdx="1" presStyleCnt="3">
        <dgm:presLayoutVars>
          <dgm:bulletEnabled val="1"/>
        </dgm:presLayoutVars>
      </dgm:prSet>
      <dgm:spPr/>
    </dgm:pt>
    <dgm:pt modelId="{B7A4B82B-6FDE-4F12-AF78-6BE756035FE2}" type="pres">
      <dgm:prSet presAssocID="{BE40E342-6E2A-4584-83C5-B2517192BE4C}" presName="sibTrans" presStyleLbl="sibTrans2D1" presStyleIdx="1" presStyleCnt="2"/>
      <dgm:spPr/>
    </dgm:pt>
    <dgm:pt modelId="{2D34605A-6179-4011-BB30-BF792D9A4DDC}" type="pres">
      <dgm:prSet presAssocID="{BE40E342-6E2A-4584-83C5-B2517192BE4C}" presName="connectorText" presStyleLbl="sibTrans2D1" presStyleIdx="1" presStyleCnt="2"/>
      <dgm:spPr/>
    </dgm:pt>
    <dgm:pt modelId="{8D699D8D-812A-4CD1-9BEF-4C92ADCDD18B}" type="pres">
      <dgm:prSet presAssocID="{DE54D2A3-FF66-40B2-B036-69DF00C990AE}" presName="node" presStyleLbl="node1" presStyleIdx="2" presStyleCnt="3">
        <dgm:presLayoutVars>
          <dgm:bulletEnabled val="1"/>
        </dgm:presLayoutVars>
      </dgm:prSet>
      <dgm:spPr/>
    </dgm:pt>
  </dgm:ptLst>
  <dgm:cxnLst>
    <dgm:cxn modelId="{4BD51527-266A-4CAD-85D2-70446BA3BCB7}" type="presOf" srcId="{86E7F4A7-8017-4EB9-BB38-C3BBCFB49DC0}" destId="{8F39A640-6107-434B-9599-41C218EA68ED}" srcOrd="0" destOrd="0" presId="urn:microsoft.com/office/officeart/2005/8/layout/process1"/>
    <dgm:cxn modelId="{EDF30F5B-9B31-46DD-ACCB-8EDAADF117A6}" type="presOf" srcId="{BE40E342-6E2A-4584-83C5-B2517192BE4C}" destId="{2D34605A-6179-4011-BB30-BF792D9A4DDC}" srcOrd="1" destOrd="0" presId="urn:microsoft.com/office/officeart/2005/8/layout/process1"/>
    <dgm:cxn modelId="{2FDF985D-31AA-4AC4-ACE7-5AAB91B32C6B}" type="presOf" srcId="{A64B1406-A8B9-485E-8A17-D92327B8C451}" destId="{2174AE01-E6A6-4C96-A2C9-9F0378BCA29F}" srcOrd="0" destOrd="0" presId="urn:microsoft.com/office/officeart/2005/8/layout/process1"/>
    <dgm:cxn modelId="{DC5EF442-032A-4A5C-A2C2-8466A8561815}" srcId="{86E7F4A7-8017-4EB9-BB38-C3BBCFB49DC0}" destId="{CED0458B-2774-4947-9DBD-78DFB8DFA998}" srcOrd="1" destOrd="0" parTransId="{B80F899A-10EF-4B50-B91F-51581488550E}" sibTransId="{BE40E342-6E2A-4584-83C5-B2517192BE4C}"/>
    <dgm:cxn modelId="{117CC344-A9F8-43EC-89DB-FF8606276AD1}" srcId="{86E7F4A7-8017-4EB9-BB38-C3BBCFB49DC0}" destId="{A64B1406-A8B9-485E-8A17-D92327B8C451}" srcOrd="0" destOrd="0" parTransId="{EB6925BD-46B9-4D31-BC2F-20753FFC99D7}" sibTransId="{DED1E8BA-844E-48D0-A549-02CE43936A92}"/>
    <dgm:cxn modelId="{EDB82D69-FD78-4EDF-83A7-310794EBCEC9}" type="presOf" srcId="{CED0458B-2774-4947-9DBD-78DFB8DFA998}" destId="{30A7EB70-534D-4260-9617-84226B711FAA}" srcOrd="0" destOrd="0" presId="urn:microsoft.com/office/officeart/2005/8/layout/process1"/>
    <dgm:cxn modelId="{7DBDE08D-F59F-480B-9F17-D919572DCC60}" type="presOf" srcId="{DED1E8BA-844E-48D0-A549-02CE43936A92}" destId="{56390A7C-2D2E-4887-83EC-3AE0D10DDF97}" srcOrd="0" destOrd="0" presId="urn:microsoft.com/office/officeart/2005/8/layout/process1"/>
    <dgm:cxn modelId="{B1441697-31F5-4253-8BF9-0D118772AC57}" srcId="{86E7F4A7-8017-4EB9-BB38-C3BBCFB49DC0}" destId="{DE54D2A3-FF66-40B2-B036-69DF00C990AE}" srcOrd="2" destOrd="0" parTransId="{C625E4C4-BEE7-433A-A9F1-3399976F4AC2}" sibTransId="{74AB2B3B-65C9-4CC2-BF3C-965AAB88D91C}"/>
    <dgm:cxn modelId="{708D3AB5-B5F0-441E-B637-58324D2EB97D}" type="presOf" srcId="{DE54D2A3-FF66-40B2-B036-69DF00C990AE}" destId="{8D699D8D-812A-4CD1-9BEF-4C92ADCDD18B}" srcOrd="0" destOrd="0" presId="urn:microsoft.com/office/officeart/2005/8/layout/process1"/>
    <dgm:cxn modelId="{F147C7E7-7A6D-40EA-8F59-8236E1E58E7D}" type="presOf" srcId="{BE40E342-6E2A-4584-83C5-B2517192BE4C}" destId="{B7A4B82B-6FDE-4F12-AF78-6BE756035FE2}" srcOrd="0" destOrd="0" presId="urn:microsoft.com/office/officeart/2005/8/layout/process1"/>
    <dgm:cxn modelId="{E421E2EA-01BD-4D1D-B58A-5107FB95C7C4}" type="presOf" srcId="{DED1E8BA-844E-48D0-A549-02CE43936A92}" destId="{7B8ECC33-8965-40D8-8D9C-79C140CF118C}" srcOrd="1" destOrd="0" presId="urn:microsoft.com/office/officeart/2005/8/layout/process1"/>
    <dgm:cxn modelId="{B3796A4F-161E-4424-B112-8130154665C3}" type="presParOf" srcId="{8F39A640-6107-434B-9599-41C218EA68ED}" destId="{2174AE01-E6A6-4C96-A2C9-9F0378BCA29F}" srcOrd="0" destOrd="0" presId="urn:microsoft.com/office/officeart/2005/8/layout/process1"/>
    <dgm:cxn modelId="{12241265-3E34-4D94-9000-FB338CDF0255}" type="presParOf" srcId="{8F39A640-6107-434B-9599-41C218EA68ED}" destId="{56390A7C-2D2E-4887-83EC-3AE0D10DDF97}" srcOrd="1" destOrd="0" presId="urn:microsoft.com/office/officeart/2005/8/layout/process1"/>
    <dgm:cxn modelId="{CCC0DED5-5BBE-421C-AA8C-D037E15533E5}" type="presParOf" srcId="{56390A7C-2D2E-4887-83EC-3AE0D10DDF97}" destId="{7B8ECC33-8965-40D8-8D9C-79C140CF118C}" srcOrd="0" destOrd="0" presId="urn:microsoft.com/office/officeart/2005/8/layout/process1"/>
    <dgm:cxn modelId="{4BF653EA-830B-46C6-9D9A-BA36305F2939}" type="presParOf" srcId="{8F39A640-6107-434B-9599-41C218EA68ED}" destId="{30A7EB70-534D-4260-9617-84226B711FAA}" srcOrd="2" destOrd="0" presId="urn:microsoft.com/office/officeart/2005/8/layout/process1"/>
    <dgm:cxn modelId="{E457D604-39F1-4670-8EFA-44B3A42C27D3}" type="presParOf" srcId="{8F39A640-6107-434B-9599-41C218EA68ED}" destId="{B7A4B82B-6FDE-4F12-AF78-6BE756035FE2}" srcOrd="3" destOrd="0" presId="urn:microsoft.com/office/officeart/2005/8/layout/process1"/>
    <dgm:cxn modelId="{E78D087A-69E6-42AC-8F79-74B4EA425F51}" type="presParOf" srcId="{B7A4B82B-6FDE-4F12-AF78-6BE756035FE2}" destId="{2D34605A-6179-4011-BB30-BF792D9A4DDC}" srcOrd="0" destOrd="0" presId="urn:microsoft.com/office/officeart/2005/8/layout/process1"/>
    <dgm:cxn modelId="{47054E65-7DFD-4A9D-B7DF-16F413C60290}" type="presParOf" srcId="{8F39A640-6107-434B-9599-41C218EA68ED}" destId="{8D699D8D-812A-4CD1-9BEF-4C92ADCDD18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E7F4A7-8017-4EB9-BB38-C3BBCFB49DC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64B1406-A8B9-485E-8A17-D92327B8C451}">
      <dgm:prSet phldrT="[Text]"/>
      <dgm:spPr/>
      <dgm:t>
        <a:bodyPr/>
        <a:lstStyle/>
        <a:p>
          <a:r>
            <a:rPr lang="en-US" dirty="0"/>
            <a:t>S Susceptible</a:t>
          </a:r>
        </a:p>
      </dgm:t>
    </dgm:pt>
    <dgm:pt modelId="{EB6925BD-46B9-4D31-BC2F-20753FFC99D7}" type="parTrans" cxnId="{117CC344-A9F8-43EC-89DB-FF8606276AD1}">
      <dgm:prSet/>
      <dgm:spPr/>
      <dgm:t>
        <a:bodyPr/>
        <a:lstStyle/>
        <a:p>
          <a:endParaRPr lang="en-US"/>
        </a:p>
      </dgm:t>
    </dgm:pt>
    <dgm:pt modelId="{DED1E8BA-844E-48D0-A549-02CE43936A92}" type="sibTrans" cxnId="{117CC344-A9F8-43EC-89DB-FF8606276AD1}">
      <dgm:prSet/>
      <dgm:spPr/>
      <dgm:t>
        <a:bodyPr/>
        <a:lstStyle/>
        <a:p>
          <a:endParaRPr lang="en-US"/>
        </a:p>
      </dgm:t>
    </dgm:pt>
    <dgm:pt modelId="{CED0458B-2774-4947-9DBD-78DFB8DFA998}">
      <dgm:prSet phldrT="[Text]"/>
      <dgm:spPr/>
      <dgm:t>
        <a:bodyPr/>
        <a:lstStyle/>
        <a:p>
          <a:r>
            <a:rPr lang="en-US" dirty="0"/>
            <a:t>I</a:t>
          </a:r>
        </a:p>
        <a:p>
          <a:r>
            <a:rPr lang="en-US" dirty="0"/>
            <a:t>Infectious</a:t>
          </a:r>
        </a:p>
      </dgm:t>
    </dgm:pt>
    <dgm:pt modelId="{B80F899A-10EF-4B50-B91F-51581488550E}" type="parTrans" cxnId="{DC5EF442-032A-4A5C-A2C2-8466A8561815}">
      <dgm:prSet/>
      <dgm:spPr/>
      <dgm:t>
        <a:bodyPr/>
        <a:lstStyle/>
        <a:p>
          <a:endParaRPr lang="en-US"/>
        </a:p>
      </dgm:t>
    </dgm:pt>
    <dgm:pt modelId="{BE40E342-6E2A-4584-83C5-B2517192BE4C}" type="sibTrans" cxnId="{DC5EF442-032A-4A5C-A2C2-8466A8561815}">
      <dgm:prSet/>
      <dgm:spPr/>
      <dgm:t>
        <a:bodyPr/>
        <a:lstStyle/>
        <a:p>
          <a:endParaRPr lang="en-US"/>
        </a:p>
      </dgm:t>
    </dgm:pt>
    <dgm:pt modelId="{DE54D2A3-FF66-40B2-B036-69DF00C990AE}">
      <dgm:prSet/>
      <dgm:spPr/>
      <dgm:t>
        <a:bodyPr/>
        <a:lstStyle/>
        <a:p>
          <a:r>
            <a:rPr lang="en-US" dirty="0"/>
            <a:t>R</a:t>
          </a:r>
        </a:p>
        <a:p>
          <a:r>
            <a:rPr lang="en-US" dirty="0"/>
            <a:t>Removed</a:t>
          </a:r>
        </a:p>
      </dgm:t>
    </dgm:pt>
    <dgm:pt modelId="{C625E4C4-BEE7-433A-A9F1-3399976F4AC2}" type="parTrans" cxnId="{B1441697-31F5-4253-8BF9-0D118772AC57}">
      <dgm:prSet/>
      <dgm:spPr/>
      <dgm:t>
        <a:bodyPr/>
        <a:lstStyle/>
        <a:p>
          <a:endParaRPr lang="en-US"/>
        </a:p>
      </dgm:t>
    </dgm:pt>
    <dgm:pt modelId="{74AB2B3B-65C9-4CC2-BF3C-965AAB88D91C}" type="sibTrans" cxnId="{B1441697-31F5-4253-8BF9-0D118772AC57}">
      <dgm:prSet/>
      <dgm:spPr/>
      <dgm:t>
        <a:bodyPr/>
        <a:lstStyle/>
        <a:p>
          <a:endParaRPr lang="en-US"/>
        </a:p>
      </dgm:t>
    </dgm:pt>
    <dgm:pt modelId="{8F39A640-6107-434B-9599-41C218EA68ED}" type="pres">
      <dgm:prSet presAssocID="{86E7F4A7-8017-4EB9-BB38-C3BBCFB49DC0}" presName="Name0" presStyleCnt="0">
        <dgm:presLayoutVars>
          <dgm:dir/>
          <dgm:resizeHandles val="exact"/>
        </dgm:presLayoutVars>
      </dgm:prSet>
      <dgm:spPr/>
    </dgm:pt>
    <dgm:pt modelId="{2174AE01-E6A6-4C96-A2C9-9F0378BCA29F}" type="pres">
      <dgm:prSet presAssocID="{A64B1406-A8B9-485E-8A17-D92327B8C451}" presName="node" presStyleLbl="node1" presStyleIdx="0" presStyleCnt="3">
        <dgm:presLayoutVars>
          <dgm:bulletEnabled val="1"/>
        </dgm:presLayoutVars>
      </dgm:prSet>
      <dgm:spPr/>
    </dgm:pt>
    <dgm:pt modelId="{56390A7C-2D2E-4887-83EC-3AE0D10DDF97}" type="pres">
      <dgm:prSet presAssocID="{DED1E8BA-844E-48D0-A549-02CE43936A92}" presName="sibTrans" presStyleLbl="sibTrans2D1" presStyleIdx="0" presStyleCnt="2"/>
      <dgm:spPr/>
    </dgm:pt>
    <dgm:pt modelId="{7B8ECC33-8965-40D8-8D9C-79C140CF118C}" type="pres">
      <dgm:prSet presAssocID="{DED1E8BA-844E-48D0-A549-02CE43936A92}" presName="connectorText" presStyleLbl="sibTrans2D1" presStyleIdx="0" presStyleCnt="2"/>
      <dgm:spPr/>
    </dgm:pt>
    <dgm:pt modelId="{30A7EB70-534D-4260-9617-84226B711FAA}" type="pres">
      <dgm:prSet presAssocID="{CED0458B-2774-4947-9DBD-78DFB8DFA998}" presName="node" presStyleLbl="node1" presStyleIdx="1" presStyleCnt="3">
        <dgm:presLayoutVars>
          <dgm:bulletEnabled val="1"/>
        </dgm:presLayoutVars>
      </dgm:prSet>
      <dgm:spPr/>
    </dgm:pt>
    <dgm:pt modelId="{B7A4B82B-6FDE-4F12-AF78-6BE756035FE2}" type="pres">
      <dgm:prSet presAssocID="{BE40E342-6E2A-4584-83C5-B2517192BE4C}" presName="sibTrans" presStyleLbl="sibTrans2D1" presStyleIdx="1" presStyleCnt="2"/>
      <dgm:spPr/>
    </dgm:pt>
    <dgm:pt modelId="{2D34605A-6179-4011-BB30-BF792D9A4DDC}" type="pres">
      <dgm:prSet presAssocID="{BE40E342-6E2A-4584-83C5-B2517192BE4C}" presName="connectorText" presStyleLbl="sibTrans2D1" presStyleIdx="1" presStyleCnt="2"/>
      <dgm:spPr/>
    </dgm:pt>
    <dgm:pt modelId="{8D699D8D-812A-4CD1-9BEF-4C92ADCDD18B}" type="pres">
      <dgm:prSet presAssocID="{DE54D2A3-FF66-40B2-B036-69DF00C990AE}" presName="node" presStyleLbl="node1" presStyleIdx="2" presStyleCnt="3">
        <dgm:presLayoutVars>
          <dgm:bulletEnabled val="1"/>
        </dgm:presLayoutVars>
      </dgm:prSet>
      <dgm:spPr/>
    </dgm:pt>
  </dgm:ptLst>
  <dgm:cxnLst>
    <dgm:cxn modelId="{4BD51527-266A-4CAD-85D2-70446BA3BCB7}" type="presOf" srcId="{86E7F4A7-8017-4EB9-BB38-C3BBCFB49DC0}" destId="{8F39A640-6107-434B-9599-41C218EA68ED}" srcOrd="0" destOrd="0" presId="urn:microsoft.com/office/officeart/2005/8/layout/process1"/>
    <dgm:cxn modelId="{EDF30F5B-9B31-46DD-ACCB-8EDAADF117A6}" type="presOf" srcId="{BE40E342-6E2A-4584-83C5-B2517192BE4C}" destId="{2D34605A-6179-4011-BB30-BF792D9A4DDC}" srcOrd="1" destOrd="0" presId="urn:microsoft.com/office/officeart/2005/8/layout/process1"/>
    <dgm:cxn modelId="{2FDF985D-31AA-4AC4-ACE7-5AAB91B32C6B}" type="presOf" srcId="{A64B1406-A8B9-485E-8A17-D92327B8C451}" destId="{2174AE01-E6A6-4C96-A2C9-9F0378BCA29F}" srcOrd="0" destOrd="0" presId="urn:microsoft.com/office/officeart/2005/8/layout/process1"/>
    <dgm:cxn modelId="{DC5EF442-032A-4A5C-A2C2-8466A8561815}" srcId="{86E7F4A7-8017-4EB9-BB38-C3BBCFB49DC0}" destId="{CED0458B-2774-4947-9DBD-78DFB8DFA998}" srcOrd="1" destOrd="0" parTransId="{B80F899A-10EF-4B50-B91F-51581488550E}" sibTransId="{BE40E342-6E2A-4584-83C5-B2517192BE4C}"/>
    <dgm:cxn modelId="{117CC344-A9F8-43EC-89DB-FF8606276AD1}" srcId="{86E7F4A7-8017-4EB9-BB38-C3BBCFB49DC0}" destId="{A64B1406-A8B9-485E-8A17-D92327B8C451}" srcOrd="0" destOrd="0" parTransId="{EB6925BD-46B9-4D31-BC2F-20753FFC99D7}" sibTransId="{DED1E8BA-844E-48D0-A549-02CE43936A92}"/>
    <dgm:cxn modelId="{EDB82D69-FD78-4EDF-83A7-310794EBCEC9}" type="presOf" srcId="{CED0458B-2774-4947-9DBD-78DFB8DFA998}" destId="{30A7EB70-534D-4260-9617-84226B711FAA}" srcOrd="0" destOrd="0" presId="urn:microsoft.com/office/officeart/2005/8/layout/process1"/>
    <dgm:cxn modelId="{7DBDE08D-F59F-480B-9F17-D919572DCC60}" type="presOf" srcId="{DED1E8BA-844E-48D0-A549-02CE43936A92}" destId="{56390A7C-2D2E-4887-83EC-3AE0D10DDF97}" srcOrd="0" destOrd="0" presId="urn:microsoft.com/office/officeart/2005/8/layout/process1"/>
    <dgm:cxn modelId="{B1441697-31F5-4253-8BF9-0D118772AC57}" srcId="{86E7F4A7-8017-4EB9-BB38-C3BBCFB49DC0}" destId="{DE54D2A3-FF66-40B2-B036-69DF00C990AE}" srcOrd="2" destOrd="0" parTransId="{C625E4C4-BEE7-433A-A9F1-3399976F4AC2}" sibTransId="{74AB2B3B-65C9-4CC2-BF3C-965AAB88D91C}"/>
    <dgm:cxn modelId="{708D3AB5-B5F0-441E-B637-58324D2EB97D}" type="presOf" srcId="{DE54D2A3-FF66-40B2-B036-69DF00C990AE}" destId="{8D699D8D-812A-4CD1-9BEF-4C92ADCDD18B}" srcOrd="0" destOrd="0" presId="urn:microsoft.com/office/officeart/2005/8/layout/process1"/>
    <dgm:cxn modelId="{F147C7E7-7A6D-40EA-8F59-8236E1E58E7D}" type="presOf" srcId="{BE40E342-6E2A-4584-83C5-B2517192BE4C}" destId="{B7A4B82B-6FDE-4F12-AF78-6BE756035FE2}" srcOrd="0" destOrd="0" presId="urn:microsoft.com/office/officeart/2005/8/layout/process1"/>
    <dgm:cxn modelId="{E421E2EA-01BD-4D1D-B58A-5107FB95C7C4}" type="presOf" srcId="{DED1E8BA-844E-48D0-A549-02CE43936A92}" destId="{7B8ECC33-8965-40D8-8D9C-79C140CF118C}" srcOrd="1" destOrd="0" presId="urn:microsoft.com/office/officeart/2005/8/layout/process1"/>
    <dgm:cxn modelId="{B3796A4F-161E-4424-B112-8130154665C3}" type="presParOf" srcId="{8F39A640-6107-434B-9599-41C218EA68ED}" destId="{2174AE01-E6A6-4C96-A2C9-9F0378BCA29F}" srcOrd="0" destOrd="0" presId="urn:microsoft.com/office/officeart/2005/8/layout/process1"/>
    <dgm:cxn modelId="{12241265-3E34-4D94-9000-FB338CDF0255}" type="presParOf" srcId="{8F39A640-6107-434B-9599-41C218EA68ED}" destId="{56390A7C-2D2E-4887-83EC-3AE0D10DDF97}" srcOrd="1" destOrd="0" presId="urn:microsoft.com/office/officeart/2005/8/layout/process1"/>
    <dgm:cxn modelId="{CCC0DED5-5BBE-421C-AA8C-D037E15533E5}" type="presParOf" srcId="{56390A7C-2D2E-4887-83EC-3AE0D10DDF97}" destId="{7B8ECC33-8965-40D8-8D9C-79C140CF118C}" srcOrd="0" destOrd="0" presId="urn:microsoft.com/office/officeart/2005/8/layout/process1"/>
    <dgm:cxn modelId="{4BF653EA-830B-46C6-9D9A-BA36305F2939}" type="presParOf" srcId="{8F39A640-6107-434B-9599-41C218EA68ED}" destId="{30A7EB70-534D-4260-9617-84226B711FAA}" srcOrd="2" destOrd="0" presId="urn:microsoft.com/office/officeart/2005/8/layout/process1"/>
    <dgm:cxn modelId="{E457D604-39F1-4670-8EFA-44B3A42C27D3}" type="presParOf" srcId="{8F39A640-6107-434B-9599-41C218EA68ED}" destId="{B7A4B82B-6FDE-4F12-AF78-6BE756035FE2}" srcOrd="3" destOrd="0" presId="urn:microsoft.com/office/officeart/2005/8/layout/process1"/>
    <dgm:cxn modelId="{E78D087A-69E6-42AC-8F79-74B4EA425F51}" type="presParOf" srcId="{B7A4B82B-6FDE-4F12-AF78-6BE756035FE2}" destId="{2D34605A-6179-4011-BB30-BF792D9A4DDC}" srcOrd="0" destOrd="0" presId="urn:microsoft.com/office/officeart/2005/8/layout/process1"/>
    <dgm:cxn modelId="{47054E65-7DFD-4A9D-B7DF-16F413C60290}" type="presParOf" srcId="{8F39A640-6107-434B-9599-41C218EA68ED}" destId="{8D699D8D-812A-4CD1-9BEF-4C92ADCDD18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E7F4A7-8017-4EB9-BB38-C3BBCFB49DC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64B1406-A8B9-485E-8A17-D92327B8C451}">
      <dgm:prSet phldrT="[Text]"/>
      <dgm:spPr/>
      <dgm:t>
        <a:bodyPr/>
        <a:lstStyle/>
        <a:p>
          <a:r>
            <a:rPr lang="en-US" dirty="0"/>
            <a:t>S Susceptible</a:t>
          </a:r>
        </a:p>
      </dgm:t>
    </dgm:pt>
    <dgm:pt modelId="{EB6925BD-46B9-4D31-BC2F-20753FFC99D7}" type="parTrans" cxnId="{117CC344-A9F8-43EC-89DB-FF8606276AD1}">
      <dgm:prSet/>
      <dgm:spPr/>
      <dgm:t>
        <a:bodyPr/>
        <a:lstStyle/>
        <a:p>
          <a:endParaRPr lang="en-US"/>
        </a:p>
      </dgm:t>
    </dgm:pt>
    <dgm:pt modelId="{DED1E8BA-844E-48D0-A549-02CE43936A92}" type="sibTrans" cxnId="{117CC344-A9F8-43EC-89DB-FF8606276AD1}">
      <dgm:prSet/>
      <dgm:spPr/>
      <dgm:t>
        <a:bodyPr/>
        <a:lstStyle/>
        <a:p>
          <a:endParaRPr lang="en-US"/>
        </a:p>
      </dgm:t>
    </dgm:pt>
    <dgm:pt modelId="{17073BA0-7217-4B88-884A-4A29174D22D9}">
      <dgm:prSet phldrT="[Text]"/>
      <dgm:spPr/>
      <dgm:t>
        <a:bodyPr/>
        <a:lstStyle/>
        <a:p>
          <a:r>
            <a:rPr lang="en-US" dirty="0"/>
            <a:t>E</a:t>
          </a:r>
        </a:p>
        <a:p>
          <a:r>
            <a:rPr lang="en-US" dirty="0"/>
            <a:t>Exposed</a:t>
          </a:r>
        </a:p>
      </dgm:t>
    </dgm:pt>
    <dgm:pt modelId="{676617A5-0E8E-4C32-B1C1-E2785486CC8C}" type="parTrans" cxnId="{891CF6C3-F017-46FF-9CE2-D2556DEF1C37}">
      <dgm:prSet/>
      <dgm:spPr/>
      <dgm:t>
        <a:bodyPr/>
        <a:lstStyle/>
        <a:p>
          <a:endParaRPr lang="en-US"/>
        </a:p>
      </dgm:t>
    </dgm:pt>
    <dgm:pt modelId="{C0435151-2489-49D9-9A1C-1DD6D8CCAB90}" type="sibTrans" cxnId="{891CF6C3-F017-46FF-9CE2-D2556DEF1C37}">
      <dgm:prSet/>
      <dgm:spPr/>
      <dgm:t>
        <a:bodyPr/>
        <a:lstStyle/>
        <a:p>
          <a:endParaRPr lang="en-US"/>
        </a:p>
      </dgm:t>
    </dgm:pt>
    <dgm:pt modelId="{CED0458B-2774-4947-9DBD-78DFB8DFA998}">
      <dgm:prSet phldrT="[Text]"/>
      <dgm:spPr/>
      <dgm:t>
        <a:bodyPr/>
        <a:lstStyle/>
        <a:p>
          <a:r>
            <a:rPr lang="en-US" dirty="0"/>
            <a:t>I</a:t>
          </a:r>
        </a:p>
        <a:p>
          <a:r>
            <a:rPr lang="en-US" dirty="0"/>
            <a:t>Infectious</a:t>
          </a:r>
        </a:p>
      </dgm:t>
    </dgm:pt>
    <dgm:pt modelId="{B80F899A-10EF-4B50-B91F-51581488550E}" type="parTrans" cxnId="{DC5EF442-032A-4A5C-A2C2-8466A8561815}">
      <dgm:prSet/>
      <dgm:spPr/>
      <dgm:t>
        <a:bodyPr/>
        <a:lstStyle/>
        <a:p>
          <a:endParaRPr lang="en-US"/>
        </a:p>
      </dgm:t>
    </dgm:pt>
    <dgm:pt modelId="{BE40E342-6E2A-4584-83C5-B2517192BE4C}" type="sibTrans" cxnId="{DC5EF442-032A-4A5C-A2C2-8466A8561815}">
      <dgm:prSet/>
      <dgm:spPr/>
      <dgm:t>
        <a:bodyPr/>
        <a:lstStyle/>
        <a:p>
          <a:endParaRPr lang="en-US"/>
        </a:p>
      </dgm:t>
    </dgm:pt>
    <dgm:pt modelId="{DE54D2A3-FF66-40B2-B036-69DF00C990AE}">
      <dgm:prSet/>
      <dgm:spPr/>
      <dgm:t>
        <a:bodyPr/>
        <a:lstStyle/>
        <a:p>
          <a:r>
            <a:rPr lang="en-US" dirty="0"/>
            <a:t>R</a:t>
          </a:r>
        </a:p>
        <a:p>
          <a:r>
            <a:rPr lang="en-US" dirty="0"/>
            <a:t>Removed</a:t>
          </a:r>
        </a:p>
      </dgm:t>
    </dgm:pt>
    <dgm:pt modelId="{C625E4C4-BEE7-433A-A9F1-3399976F4AC2}" type="parTrans" cxnId="{B1441697-31F5-4253-8BF9-0D118772AC57}">
      <dgm:prSet/>
      <dgm:spPr/>
      <dgm:t>
        <a:bodyPr/>
        <a:lstStyle/>
        <a:p>
          <a:endParaRPr lang="en-US"/>
        </a:p>
      </dgm:t>
    </dgm:pt>
    <dgm:pt modelId="{74AB2B3B-65C9-4CC2-BF3C-965AAB88D91C}" type="sibTrans" cxnId="{B1441697-31F5-4253-8BF9-0D118772AC57}">
      <dgm:prSet/>
      <dgm:spPr/>
      <dgm:t>
        <a:bodyPr/>
        <a:lstStyle/>
        <a:p>
          <a:endParaRPr lang="en-US"/>
        </a:p>
      </dgm:t>
    </dgm:pt>
    <dgm:pt modelId="{8F39A640-6107-434B-9599-41C218EA68ED}" type="pres">
      <dgm:prSet presAssocID="{86E7F4A7-8017-4EB9-BB38-C3BBCFB49DC0}" presName="Name0" presStyleCnt="0">
        <dgm:presLayoutVars>
          <dgm:dir/>
          <dgm:resizeHandles val="exact"/>
        </dgm:presLayoutVars>
      </dgm:prSet>
      <dgm:spPr/>
    </dgm:pt>
    <dgm:pt modelId="{2174AE01-E6A6-4C96-A2C9-9F0378BCA29F}" type="pres">
      <dgm:prSet presAssocID="{A64B1406-A8B9-485E-8A17-D92327B8C451}" presName="node" presStyleLbl="node1" presStyleIdx="0" presStyleCnt="4">
        <dgm:presLayoutVars>
          <dgm:bulletEnabled val="1"/>
        </dgm:presLayoutVars>
      </dgm:prSet>
      <dgm:spPr/>
    </dgm:pt>
    <dgm:pt modelId="{56390A7C-2D2E-4887-83EC-3AE0D10DDF97}" type="pres">
      <dgm:prSet presAssocID="{DED1E8BA-844E-48D0-A549-02CE43936A92}" presName="sibTrans" presStyleLbl="sibTrans2D1" presStyleIdx="0" presStyleCnt="3"/>
      <dgm:spPr/>
    </dgm:pt>
    <dgm:pt modelId="{7B8ECC33-8965-40D8-8D9C-79C140CF118C}" type="pres">
      <dgm:prSet presAssocID="{DED1E8BA-844E-48D0-A549-02CE43936A92}" presName="connectorText" presStyleLbl="sibTrans2D1" presStyleIdx="0" presStyleCnt="3"/>
      <dgm:spPr/>
    </dgm:pt>
    <dgm:pt modelId="{3EAA08B2-0758-4AE4-94BC-D8798F89609F}" type="pres">
      <dgm:prSet presAssocID="{17073BA0-7217-4B88-884A-4A29174D22D9}" presName="node" presStyleLbl="node1" presStyleIdx="1" presStyleCnt="4">
        <dgm:presLayoutVars>
          <dgm:bulletEnabled val="1"/>
        </dgm:presLayoutVars>
      </dgm:prSet>
      <dgm:spPr/>
    </dgm:pt>
    <dgm:pt modelId="{0B78166C-255A-4B96-9449-FB43B57F0A5C}" type="pres">
      <dgm:prSet presAssocID="{C0435151-2489-49D9-9A1C-1DD6D8CCAB90}" presName="sibTrans" presStyleLbl="sibTrans2D1" presStyleIdx="1" presStyleCnt="3"/>
      <dgm:spPr/>
    </dgm:pt>
    <dgm:pt modelId="{B3271A70-7625-4668-AF9A-5C59B67E985B}" type="pres">
      <dgm:prSet presAssocID="{C0435151-2489-49D9-9A1C-1DD6D8CCAB90}" presName="connectorText" presStyleLbl="sibTrans2D1" presStyleIdx="1" presStyleCnt="3"/>
      <dgm:spPr/>
    </dgm:pt>
    <dgm:pt modelId="{30A7EB70-534D-4260-9617-84226B711FAA}" type="pres">
      <dgm:prSet presAssocID="{CED0458B-2774-4947-9DBD-78DFB8DFA998}" presName="node" presStyleLbl="node1" presStyleIdx="2" presStyleCnt="4">
        <dgm:presLayoutVars>
          <dgm:bulletEnabled val="1"/>
        </dgm:presLayoutVars>
      </dgm:prSet>
      <dgm:spPr/>
    </dgm:pt>
    <dgm:pt modelId="{B7A4B82B-6FDE-4F12-AF78-6BE756035FE2}" type="pres">
      <dgm:prSet presAssocID="{BE40E342-6E2A-4584-83C5-B2517192BE4C}" presName="sibTrans" presStyleLbl="sibTrans2D1" presStyleIdx="2" presStyleCnt="3"/>
      <dgm:spPr/>
    </dgm:pt>
    <dgm:pt modelId="{2D34605A-6179-4011-BB30-BF792D9A4DDC}" type="pres">
      <dgm:prSet presAssocID="{BE40E342-6E2A-4584-83C5-B2517192BE4C}" presName="connectorText" presStyleLbl="sibTrans2D1" presStyleIdx="2" presStyleCnt="3"/>
      <dgm:spPr/>
    </dgm:pt>
    <dgm:pt modelId="{8D699D8D-812A-4CD1-9BEF-4C92ADCDD18B}" type="pres">
      <dgm:prSet presAssocID="{DE54D2A3-FF66-40B2-B036-69DF00C990AE}" presName="node" presStyleLbl="node1" presStyleIdx="3" presStyleCnt="4">
        <dgm:presLayoutVars>
          <dgm:bulletEnabled val="1"/>
        </dgm:presLayoutVars>
      </dgm:prSet>
      <dgm:spPr/>
    </dgm:pt>
  </dgm:ptLst>
  <dgm:cxnLst>
    <dgm:cxn modelId="{4BD51527-266A-4CAD-85D2-70446BA3BCB7}" type="presOf" srcId="{86E7F4A7-8017-4EB9-BB38-C3BBCFB49DC0}" destId="{8F39A640-6107-434B-9599-41C218EA68ED}" srcOrd="0" destOrd="0" presId="urn:microsoft.com/office/officeart/2005/8/layout/process1"/>
    <dgm:cxn modelId="{418D4E29-5C2E-4228-B6CC-0072C09A6097}" type="presOf" srcId="{C0435151-2489-49D9-9A1C-1DD6D8CCAB90}" destId="{B3271A70-7625-4668-AF9A-5C59B67E985B}" srcOrd="1" destOrd="0" presId="urn:microsoft.com/office/officeart/2005/8/layout/process1"/>
    <dgm:cxn modelId="{EDF30F5B-9B31-46DD-ACCB-8EDAADF117A6}" type="presOf" srcId="{BE40E342-6E2A-4584-83C5-B2517192BE4C}" destId="{2D34605A-6179-4011-BB30-BF792D9A4DDC}" srcOrd="1" destOrd="0" presId="urn:microsoft.com/office/officeart/2005/8/layout/process1"/>
    <dgm:cxn modelId="{2FDF985D-31AA-4AC4-ACE7-5AAB91B32C6B}" type="presOf" srcId="{A64B1406-A8B9-485E-8A17-D92327B8C451}" destId="{2174AE01-E6A6-4C96-A2C9-9F0378BCA29F}" srcOrd="0" destOrd="0" presId="urn:microsoft.com/office/officeart/2005/8/layout/process1"/>
    <dgm:cxn modelId="{DC5EF442-032A-4A5C-A2C2-8466A8561815}" srcId="{86E7F4A7-8017-4EB9-BB38-C3BBCFB49DC0}" destId="{CED0458B-2774-4947-9DBD-78DFB8DFA998}" srcOrd="2" destOrd="0" parTransId="{B80F899A-10EF-4B50-B91F-51581488550E}" sibTransId="{BE40E342-6E2A-4584-83C5-B2517192BE4C}"/>
    <dgm:cxn modelId="{117CC344-A9F8-43EC-89DB-FF8606276AD1}" srcId="{86E7F4A7-8017-4EB9-BB38-C3BBCFB49DC0}" destId="{A64B1406-A8B9-485E-8A17-D92327B8C451}" srcOrd="0" destOrd="0" parTransId="{EB6925BD-46B9-4D31-BC2F-20753FFC99D7}" sibTransId="{DED1E8BA-844E-48D0-A549-02CE43936A92}"/>
    <dgm:cxn modelId="{EDB82D69-FD78-4EDF-83A7-310794EBCEC9}" type="presOf" srcId="{CED0458B-2774-4947-9DBD-78DFB8DFA998}" destId="{30A7EB70-534D-4260-9617-84226B711FAA}" srcOrd="0" destOrd="0" presId="urn:microsoft.com/office/officeart/2005/8/layout/process1"/>
    <dgm:cxn modelId="{7DBDE08D-F59F-480B-9F17-D919572DCC60}" type="presOf" srcId="{DED1E8BA-844E-48D0-A549-02CE43936A92}" destId="{56390A7C-2D2E-4887-83EC-3AE0D10DDF97}" srcOrd="0" destOrd="0" presId="urn:microsoft.com/office/officeart/2005/8/layout/process1"/>
    <dgm:cxn modelId="{B1441697-31F5-4253-8BF9-0D118772AC57}" srcId="{86E7F4A7-8017-4EB9-BB38-C3BBCFB49DC0}" destId="{DE54D2A3-FF66-40B2-B036-69DF00C990AE}" srcOrd="3" destOrd="0" parTransId="{C625E4C4-BEE7-433A-A9F1-3399976F4AC2}" sibTransId="{74AB2B3B-65C9-4CC2-BF3C-965AAB88D91C}"/>
    <dgm:cxn modelId="{708D3AB5-B5F0-441E-B637-58324D2EB97D}" type="presOf" srcId="{DE54D2A3-FF66-40B2-B036-69DF00C990AE}" destId="{8D699D8D-812A-4CD1-9BEF-4C92ADCDD18B}" srcOrd="0" destOrd="0" presId="urn:microsoft.com/office/officeart/2005/8/layout/process1"/>
    <dgm:cxn modelId="{891CF6C3-F017-46FF-9CE2-D2556DEF1C37}" srcId="{86E7F4A7-8017-4EB9-BB38-C3BBCFB49DC0}" destId="{17073BA0-7217-4B88-884A-4A29174D22D9}" srcOrd="1" destOrd="0" parTransId="{676617A5-0E8E-4C32-B1C1-E2785486CC8C}" sibTransId="{C0435151-2489-49D9-9A1C-1DD6D8CCAB90}"/>
    <dgm:cxn modelId="{64954FDA-55E1-47F3-ACA9-943754CD4456}" type="presOf" srcId="{17073BA0-7217-4B88-884A-4A29174D22D9}" destId="{3EAA08B2-0758-4AE4-94BC-D8798F89609F}" srcOrd="0" destOrd="0" presId="urn:microsoft.com/office/officeart/2005/8/layout/process1"/>
    <dgm:cxn modelId="{F147C7E7-7A6D-40EA-8F59-8236E1E58E7D}" type="presOf" srcId="{BE40E342-6E2A-4584-83C5-B2517192BE4C}" destId="{B7A4B82B-6FDE-4F12-AF78-6BE756035FE2}" srcOrd="0" destOrd="0" presId="urn:microsoft.com/office/officeart/2005/8/layout/process1"/>
    <dgm:cxn modelId="{E421E2EA-01BD-4D1D-B58A-5107FB95C7C4}" type="presOf" srcId="{DED1E8BA-844E-48D0-A549-02CE43936A92}" destId="{7B8ECC33-8965-40D8-8D9C-79C140CF118C}" srcOrd="1" destOrd="0" presId="urn:microsoft.com/office/officeart/2005/8/layout/process1"/>
    <dgm:cxn modelId="{C7FD8BFC-6758-4F4A-8066-D33E4ACFE6B8}" type="presOf" srcId="{C0435151-2489-49D9-9A1C-1DD6D8CCAB90}" destId="{0B78166C-255A-4B96-9449-FB43B57F0A5C}" srcOrd="0" destOrd="0" presId="urn:microsoft.com/office/officeart/2005/8/layout/process1"/>
    <dgm:cxn modelId="{B3796A4F-161E-4424-B112-8130154665C3}" type="presParOf" srcId="{8F39A640-6107-434B-9599-41C218EA68ED}" destId="{2174AE01-E6A6-4C96-A2C9-9F0378BCA29F}" srcOrd="0" destOrd="0" presId="urn:microsoft.com/office/officeart/2005/8/layout/process1"/>
    <dgm:cxn modelId="{12241265-3E34-4D94-9000-FB338CDF0255}" type="presParOf" srcId="{8F39A640-6107-434B-9599-41C218EA68ED}" destId="{56390A7C-2D2E-4887-83EC-3AE0D10DDF97}" srcOrd="1" destOrd="0" presId="urn:microsoft.com/office/officeart/2005/8/layout/process1"/>
    <dgm:cxn modelId="{CCC0DED5-5BBE-421C-AA8C-D037E15533E5}" type="presParOf" srcId="{56390A7C-2D2E-4887-83EC-3AE0D10DDF97}" destId="{7B8ECC33-8965-40D8-8D9C-79C140CF118C}" srcOrd="0" destOrd="0" presId="urn:microsoft.com/office/officeart/2005/8/layout/process1"/>
    <dgm:cxn modelId="{BE9CC306-A320-4F1D-AB06-AB5D5FC22EA5}" type="presParOf" srcId="{8F39A640-6107-434B-9599-41C218EA68ED}" destId="{3EAA08B2-0758-4AE4-94BC-D8798F89609F}" srcOrd="2" destOrd="0" presId="urn:microsoft.com/office/officeart/2005/8/layout/process1"/>
    <dgm:cxn modelId="{B706903A-014B-446A-8DB7-FD20D5F305AD}" type="presParOf" srcId="{8F39A640-6107-434B-9599-41C218EA68ED}" destId="{0B78166C-255A-4B96-9449-FB43B57F0A5C}" srcOrd="3" destOrd="0" presId="urn:microsoft.com/office/officeart/2005/8/layout/process1"/>
    <dgm:cxn modelId="{905E1712-C5DF-4EEA-A2C1-2F8B43343382}" type="presParOf" srcId="{0B78166C-255A-4B96-9449-FB43B57F0A5C}" destId="{B3271A70-7625-4668-AF9A-5C59B67E985B}" srcOrd="0" destOrd="0" presId="urn:microsoft.com/office/officeart/2005/8/layout/process1"/>
    <dgm:cxn modelId="{4BF653EA-830B-46C6-9D9A-BA36305F2939}" type="presParOf" srcId="{8F39A640-6107-434B-9599-41C218EA68ED}" destId="{30A7EB70-534D-4260-9617-84226B711FAA}" srcOrd="4" destOrd="0" presId="urn:microsoft.com/office/officeart/2005/8/layout/process1"/>
    <dgm:cxn modelId="{E457D604-39F1-4670-8EFA-44B3A42C27D3}" type="presParOf" srcId="{8F39A640-6107-434B-9599-41C218EA68ED}" destId="{B7A4B82B-6FDE-4F12-AF78-6BE756035FE2}" srcOrd="5" destOrd="0" presId="urn:microsoft.com/office/officeart/2005/8/layout/process1"/>
    <dgm:cxn modelId="{E78D087A-69E6-42AC-8F79-74B4EA425F51}" type="presParOf" srcId="{B7A4B82B-6FDE-4F12-AF78-6BE756035FE2}" destId="{2D34605A-6179-4011-BB30-BF792D9A4DDC}" srcOrd="0" destOrd="0" presId="urn:microsoft.com/office/officeart/2005/8/layout/process1"/>
    <dgm:cxn modelId="{47054E65-7DFD-4A9D-B7DF-16F413C60290}" type="presParOf" srcId="{8F39A640-6107-434B-9599-41C218EA68ED}" destId="{8D699D8D-812A-4CD1-9BEF-4C92ADCDD18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3AEBD6-9483-4BD6-91BA-E02B4978E1D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C81AE1-A45A-46D3-B9CC-254EBB6FE309}">
      <dgm:prSet phldrT="[Text]"/>
      <dgm:spPr/>
      <dgm:t>
        <a:bodyPr/>
        <a:lstStyle/>
        <a:p>
          <a:r>
            <a:rPr lang="en-US" dirty="0"/>
            <a:t>Susceptible</a:t>
          </a:r>
        </a:p>
      </dgm:t>
    </dgm:pt>
    <dgm:pt modelId="{B9781B0D-1E54-45BF-B784-C53B590453E1}" type="parTrans" cxnId="{367506BE-5CE2-4D1D-B047-C5249E126D3C}">
      <dgm:prSet/>
      <dgm:spPr/>
      <dgm:t>
        <a:bodyPr/>
        <a:lstStyle/>
        <a:p>
          <a:endParaRPr lang="en-US"/>
        </a:p>
      </dgm:t>
    </dgm:pt>
    <dgm:pt modelId="{BA306F34-CBAC-4D52-8F9E-37B9BB3A5F0A}" type="sibTrans" cxnId="{367506BE-5CE2-4D1D-B047-C5249E126D3C}">
      <dgm:prSet/>
      <dgm:spPr/>
      <dgm:t>
        <a:bodyPr/>
        <a:lstStyle/>
        <a:p>
          <a:endParaRPr lang="en-US"/>
        </a:p>
      </dgm:t>
    </dgm:pt>
    <dgm:pt modelId="{07B72C99-8F0C-4BCA-8C47-A47B5A92B85F}">
      <dgm:prSet phldrT="[Text]"/>
      <dgm:spPr/>
      <dgm:t>
        <a:bodyPr/>
        <a:lstStyle/>
        <a:p>
          <a:r>
            <a:rPr lang="en-US" dirty="0"/>
            <a:t>Exposed</a:t>
          </a:r>
        </a:p>
      </dgm:t>
    </dgm:pt>
    <dgm:pt modelId="{47970BCB-0115-425F-97DC-E0DD588136C8}" type="parTrans" cxnId="{27B6EA45-C24A-4891-8054-E3620750461A}">
      <dgm:prSet/>
      <dgm:spPr/>
      <dgm:t>
        <a:bodyPr/>
        <a:lstStyle/>
        <a:p>
          <a:endParaRPr lang="en-US"/>
        </a:p>
      </dgm:t>
    </dgm:pt>
    <dgm:pt modelId="{C30C1AEA-B435-49BF-9BF3-68D0B4723A70}" type="sibTrans" cxnId="{27B6EA45-C24A-4891-8054-E3620750461A}">
      <dgm:prSet/>
      <dgm:spPr/>
      <dgm:t>
        <a:bodyPr/>
        <a:lstStyle/>
        <a:p>
          <a:endParaRPr lang="en-US"/>
        </a:p>
      </dgm:t>
    </dgm:pt>
    <dgm:pt modelId="{C27A0693-3138-4208-8967-9D759FF89AEB}">
      <dgm:prSet/>
      <dgm:spPr/>
      <dgm:t>
        <a:bodyPr/>
        <a:lstStyle/>
        <a:p>
          <a:r>
            <a:rPr lang="en-US" dirty="0"/>
            <a:t>Infectious</a:t>
          </a:r>
        </a:p>
      </dgm:t>
    </dgm:pt>
    <dgm:pt modelId="{E9C45863-EDD3-4CF5-A668-934F5B74A0EC}" type="parTrans" cxnId="{1DCDD841-4609-4F25-80EF-0F4C5CF5014B}">
      <dgm:prSet/>
      <dgm:spPr/>
      <dgm:t>
        <a:bodyPr/>
        <a:lstStyle/>
        <a:p>
          <a:endParaRPr lang="en-US"/>
        </a:p>
      </dgm:t>
    </dgm:pt>
    <dgm:pt modelId="{4E613F89-0C75-4648-BB7E-CFA772C2D72C}" type="sibTrans" cxnId="{1DCDD841-4609-4F25-80EF-0F4C5CF5014B}">
      <dgm:prSet/>
      <dgm:spPr/>
      <dgm:t>
        <a:bodyPr/>
        <a:lstStyle/>
        <a:p>
          <a:endParaRPr lang="en-US"/>
        </a:p>
      </dgm:t>
    </dgm:pt>
    <dgm:pt modelId="{6DCDCA82-88A3-4BB2-81D1-391DBD05A30F}">
      <dgm:prSet/>
      <dgm:spPr/>
      <dgm:t>
        <a:bodyPr/>
        <a:lstStyle/>
        <a:p>
          <a:r>
            <a:rPr lang="en-US" dirty="0"/>
            <a:t>Severely Hospitalized</a:t>
          </a:r>
        </a:p>
      </dgm:t>
    </dgm:pt>
    <dgm:pt modelId="{2886DE25-13D6-428B-A1F2-EEDB5FAA0BCB}" type="parTrans" cxnId="{AD787B90-2B7C-408C-B556-976B9CFB39C5}">
      <dgm:prSet/>
      <dgm:spPr/>
      <dgm:t>
        <a:bodyPr/>
        <a:lstStyle/>
        <a:p>
          <a:endParaRPr lang="en-US"/>
        </a:p>
      </dgm:t>
    </dgm:pt>
    <dgm:pt modelId="{5AB1AAD2-E939-4F3C-B5FF-6783B200B19D}" type="sibTrans" cxnId="{AD787B90-2B7C-408C-B556-976B9CFB39C5}">
      <dgm:prSet/>
      <dgm:spPr/>
      <dgm:t>
        <a:bodyPr/>
        <a:lstStyle/>
        <a:p>
          <a:endParaRPr lang="en-US"/>
        </a:p>
      </dgm:t>
    </dgm:pt>
    <dgm:pt modelId="{A8AF23BB-AA2A-4E2D-97E1-16EBC97C8F67}">
      <dgm:prSet/>
      <dgm:spPr/>
      <dgm:t>
        <a:bodyPr/>
        <a:lstStyle/>
        <a:p>
          <a:r>
            <a:rPr lang="en-US" dirty="0"/>
            <a:t>Fatally Hospitalized</a:t>
          </a:r>
        </a:p>
      </dgm:t>
    </dgm:pt>
    <dgm:pt modelId="{FDB01610-CBB1-4697-B6B6-184FB1B19230}" type="parTrans" cxnId="{6CF06F6E-81A4-4378-8415-77C77D6168C8}">
      <dgm:prSet/>
      <dgm:spPr/>
      <dgm:t>
        <a:bodyPr/>
        <a:lstStyle/>
        <a:p>
          <a:endParaRPr lang="en-US"/>
        </a:p>
      </dgm:t>
    </dgm:pt>
    <dgm:pt modelId="{AAFD60C6-2423-407B-9020-DA9E6D6E1C9B}" type="sibTrans" cxnId="{6CF06F6E-81A4-4378-8415-77C77D6168C8}">
      <dgm:prSet/>
      <dgm:spPr/>
      <dgm:t>
        <a:bodyPr/>
        <a:lstStyle/>
        <a:p>
          <a:endParaRPr lang="en-US"/>
        </a:p>
      </dgm:t>
    </dgm:pt>
    <dgm:pt modelId="{81B41ABA-F5F2-4707-BE47-B1DC2494489D}">
      <dgm:prSet/>
      <dgm:spPr/>
      <dgm:t>
        <a:bodyPr/>
        <a:lstStyle/>
        <a:p>
          <a:r>
            <a:rPr lang="en-US" dirty="0"/>
            <a:t>Recovered</a:t>
          </a:r>
        </a:p>
      </dgm:t>
    </dgm:pt>
    <dgm:pt modelId="{32F7C858-7FA3-4555-8177-CF8225FA5556}" type="parTrans" cxnId="{BB286537-7BC1-4E3F-80C9-684E0695832F}">
      <dgm:prSet/>
      <dgm:spPr/>
      <dgm:t>
        <a:bodyPr/>
        <a:lstStyle/>
        <a:p>
          <a:endParaRPr lang="en-US"/>
        </a:p>
      </dgm:t>
    </dgm:pt>
    <dgm:pt modelId="{696B73D8-C3D8-4D2F-BA37-1F5CC7BF37CF}" type="sibTrans" cxnId="{BB286537-7BC1-4E3F-80C9-684E0695832F}">
      <dgm:prSet/>
      <dgm:spPr/>
      <dgm:t>
        <a:bodyPr/>
        <a:lstStyle/>
        <a:p>
          <a:endParaRPr lang="en-US"/>
        </a:p>
      </dgm:t>
    </dgm:pt>
    <dgm:pt modelId="{CF3C6B52-67BD-4887-96B2-98A932145545}">
      <dgm:prSet/>
      <dgm:spPr/>
      <dgm:t>
        <a:bodyPr/>
        <a:lstStyle/>
        <a:p>
          <a:r>
            <a:rPr lang="en-US" dirty="0"/>
            <a:t>Fatal</a:t>
          </a:r>
        </a:p>
      </dgm:t>
    </dgm:pt>
    <dgm:pt modelId="{77157B81-FF26-4969-B328-DC2D4C4FDAA9}" type="parTrans" cxnId="{EE1C54DB-A121-431A-8764-2616EE89902F}">
      <dgm:prSet/>
      <dgm:spPr/>
      <dgm:t>
        <a:bodyPr/>
        <a:lstStyle/>
        <a:p>
          <a:endParaRPr lang="en-US"/>
        </a:p>
      </dgm:t>
    </dgm:pt>
    <dgm:pt modelId="{13AD8DD4-06BA-45C8-AD4B-D29F30401BE3}" type="sibTrans" cxnId="{EE1C54DB-A121-431A-8764-2616EE89902F}">
      <dgm:prSet/>
      <dgm:spPr/>
      <dgm:t>
        <a:bodyPr/>
        <a:lstStyle/>
        <a:p>
          <a:endParaRPr lang="en-US"/>
        </a:p>
      </dgm:t>
    </dgm:pt>
    <dgm:pt modelId="{B6DA749A-A0DA-4A21-8B9F-1945334BC313}">
      <dgm:prSet/>
      <dgm:spPr/>
      <dgm:t>
        <a:bodyPr/>
        <a:lstStyle/>
        <a:p>
          <a:r>
            <a:rPr lang="en-US" dirty="0"/>
            <a:t>Mildly Symptomatic</a:t>
          </a:r>
        </a:p>
      </dgm:t>
    </dgm:pt>
    <dgm:pt modelId="{30675C80-8792-4F32-AFEA-D139D217566C}" type="parTrans" cxnId="{E714DE2F-EF6B-45B0-BCA8-627FC5E28E70}">
      <dgm:prSet/>
      <dgm:spPr/>
      <dgm:t>
        <a:bodyPr/>
        <a:lstStyle/>
        <a:p>
          <a:endParaRPr lang="en-US"/>
        </a:p>
      </dgm:t>
    </dgm:pt>
    <dgm:pt modelId="{A3BC98BC-4895-44FA-895E-3E9F09EB5851}" type="sibTrans" cxnId="{E714DE2F-EF6B-45B0-BCA8-627FC5E28E70}">
      <dgm:prSet/>
      <dgm:spPr/>
      <dgm:t>
        <a:bodyPr/>
        <a:lstStyle/>
        <a:p>
          <a:endParaRPr lang="en-US"/>
        </a:p>
      </dgm:t>
    </dgm:pt>
    <dgm:pt modelId="{C8A1A51D-F41D-4B89-9EB1-FEEC499C3DDD}">
      <dgm:prSet/>
      <dgm:spPr/>
      <dgm:t>
        <a:bodyPr/>
        <a:lstStyle/>
        <a:p>
          <a:r>
            <a:rPr lang="en-US" dirty="0"/>
            <a:t>Recovered</a:t>
          </a:r>
        </a:p>
      </dgm:t>
    </dgm:pt>
    <dgm:pt modelId="{ED812433-CD5F-4946-BC8E-D6CA572042CD}" type="parTrans" cxnId="{33B57B73-247D-4429-A99D-ADEC0C5E1DC2}">
      <dgm:prSet/>
      <dgm:spPr/>
      <dgm:t>
        <a:bodyPr/>
        <a:lstStyle/>
        <a:p>
          <a:endParaRPr lang="en-US"/>
        </a:p>
      </dgm:t>
    </dgm:pt>
    <dgm:pt modelId="{40407864-B621-4CFA-995C-5469D00C1F4D}" type="sibTrans" cxnId="{33B57B73-247D-4429-A99D-ADEC0C5E1DC2}">
      <dgm:prSet/>
      <dgm:spPr/>
      <dgm:t>
        <a:bodyPr/>
        <a:lstStyle/>
        <a:p>
          <a:endParaRPr lang="en-US"/>
        </a:p>
      </dgm:t>
    </dgm:pt>
    <dgm:pt modelId="{DC1B81F8-7B29-4E1A-9D5F-7C862845C010}" type="pres">
      <dgm:prSet presAssocID="{A13AEBD6-9483-4BD6-91BA-E02B4978E1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6F1548B-EEC3-43E7-9A54-95E297C8BDAB}" type="pres">
      <dgm:prSet presAssocID="{03C81AE1-A45A-46D3-B9CC-254EBB6FE309}" presName="hierRoot1" presStyleCnt="0">
        <dgm:presLayoutVars>
          <dgm:hierBranch/>
        </dgm:presLayoutVars>
      </dgm:prSet>
      <dgm:spPr/>
    </dgm:pt>
    <dgm:pt modelId="{33315D5E-4857-449F-97A5-34346E3354F8}" type="pres">
      <dgm:prSet presAssocID="{03C81AE1-A45A-46D3-B9CC-254EBB6FE309}" presName="rootComposite1" presStyleCnt="0"/>
      <dgm:spPr/>
    </dgm:pt>
    <dgm:pt modelId="{FEC363A2-7B6C-47B1-886E-57CC0DEFA8B9}" type="pres">
      <dgm:prSet presAssocID="{03C81AE1-A45A-46D3-B9CC-254EBB6FE309}" presName="rootText1" presStyleLbl="node0" presStyleIdx="0" presStyleCnt="1">
        <dgm:presLayoutVars>
          <dgm:chPref val="3"/>
        </dgm:presLayoutVars>
      </dgm:prSet>
      <dgm:spPr/>
    </dgm:pt>
    <dgm:pt modelId="{577E255D-C5C5-405C-8763-1EB746C68AE5}" type="pres">
      <dgm:prSet presAssocID="{03C81AE1-A45A-46D3-B9CC-254EBB6FE309}" presName="rootConnector1" presStyleLbl="node1" presStyleIdx="0" presStyleCnt="0"/>
      <dgm:spPr/>
    </dgm:pt>
    <dgm:pt modelId="{A59B2720-22C6-4469-8652-D1D1C22AA207}" type="pres">
      <dgm:prSet presAssocID="{03C81AE1-A45A-46D3-B9CC-254EBB6FE309}" presName="hierChild2" presStyleCnt="0"/>
      <dgm:spPr/>
    </dgm:pt>
    <dgm:pt modelId="{71A03A26-50F6-4CF7-ADBB-6068ABAB6587}" type="pres">
      <dgm:prSet presAssocID="{47970BCB-0115-425F-97DC-E0DD588136C8}" presName="Name35" presStyleLbl="parChTrans1D2" presStyleIdx="0" presStyleCnt="1"/>
      <dgm:spPr/>
    </dgm:pt>
    <dgm:pt modelId="{6E1EFD27-4470-4E32-9BAD-FA4D8FAA30EB}" type="pres">
      <dgm:prSet presAssocID="{07B72C99-8F0C-4BCA-8C47-A47B5A92B85F}" presName="hierRoot2" presStyleCnt="0">
        <dgm:presLayoutVars>
          <dgm:hierBranch/>
        </dgm:presLayoutVars>
      </dgm:prSet>
      <dgm:spPr/>
    </dgm:pt>
    <dgm:pt modelId="{E23CA7AB-5310-4794-9C05-C79172019BC7}" type="pres">
      <dgm:prSet presAssocID="{07B72C99-8F0C-4BCA-8C47-A47B5A92B85F}" presName="rootComposite" presStyleCnt="0"/>
      <dgm:spPr/>
    </dgm:pt>
    <dgm:pt modelId="{2C1F6767-7967-4BA6-B740-7294FF3E0B96}" type="pres">
      <dgm:prSet presAssocID="{07B72C99-8F0C-4BCA-8C47-A47B5A92B85F}" presName="rootText" presStyleLbl="node2" presStyleIdx="0" presStyleCnt="1">
        <dgm:presLayoutVars>
          <dgm:chPref val="3"/>
        </dgm:presLayoutVars>
      </dgm:prSet>
      <dgm:spPr/>
    </dgm:pt>
    <dgm:pt modelId="{2F464BD5-7433-49BC-86C2-324E78F92D7A}" type="pres">
      <dgm:prSet presAssocID="{07B72C99-8F0C-4BCA-8C47-A47B5A92B85F}" presName="rootConnector" presStyleLbl="node2" presStyleIdx="0" presStyleCnt="1"/>
      <dgm:spPr/>
    </dgm:pt>
    <dgm:pt modelId="{A00B85DA-D2AD-477E-A6E1-9328AFB818F6}" type="pres">
      <dgm:prSet presAssocID="{07B72C99-8F0C-4BCA-8C47-A47B5A92B85F}" presName="hierChild4" presStyleCnt="0"/>
      <dgm:spPr/>
    </dgm:pt>
    <dgm:pt modelId="{24AB1219-0CFF-4348-83A8-EF14301A6564}" type="pres">
      <dgm:prSet presAssocID="{E9C45863-EDD3-4CF5-A668-934F5B74A0EC}" presName="Name35" presStyleLbl="parChTrans1D3" presStyleIdx="0" presStyleCnt="1"/>
      <dgm:spPr/>
    </dgm:pt>
    <dgm:pt modelId="{26A07B10-FF15-4F0B-99E6-E1F9C99DE8E3}" type="pres">
      <dgm:prSet presAssocID="{C27A0693-3138-4208-8967-9D759FF89AEB}" presName="hierRoot2" presStyleCnt="0">
        <dgm:presLayoutVars>
          <dgm:hierBranch/>
        </dgm:presLayoutVars>
      </dgm:prSet>
      <dgm:spPr/>
    </dgm:pt>
    <dgm:pt modelId="{AA01CCE6-7B1D-4168-9B04-6E5C3B307EEA}" type="pres">
      <dgm:prSet presAssocID="{C27A0693-3138-4208-8967-9D759FF89AEB}" presName="rootComposite" presStyleCnt="0"/>
      <dgm:spPr/>
    </dgm:pt>
    <dgm:pt modelId="{E48C748C-6E68-4EEE-9CB7-102D742FA539}" type="pres">
      <dgm:prSet presAssocID="{C27A0693-3138-4208-8967-9D759FF89AEB}" presName="rootText" presStyleLbl="node3" presStyleIdx="0" presStyleCnt="1">
        <dgm:presLayoutVars>
          <dgm:chPref val="3"/>
        </dgm:presLayoutVars>
      </dgm:prSet>
      <dgm:spPr/>
    </dgm:pt>
    <dgm:pt modelId="{FC576BB0-F184-460E-9B07-F01E1762B3C9}" type="pres">
      <dgm:prSet presAssocID="{C27A0693-3138-4208-8967-9D759FF89AEB}" presName="rootConnector" presStyleLbl="node3" presStyleIdx="0" presStyleCnt="1"/>
      <dgm:spPr/>
    </dgm:pt>
    <dgm:pt modelId="{52CDB99A-09B7-4416-A76C-76EED981B441}" type="pres">
      <dgm:prSet presAssocID="{C27A0693-3138-4208-8967-9D759FF89AEB}" presName="hierChild4" presStyleCnt="0"/>
      <dgm:spPr/>
    </dgm:pt>
    <dgm:pt modelId="{373DB194-60C6-4673-B400-23528AA52AAB}" type="pres">
      <dgm:prSet presAssocID="{30675C80-8792-4F32-AFEA-D139D217566C}" presName="Name35" presStyleLbl="parChTrans1D4" presStyleIdx="0" presStyleCnt="6"/>
      <dgm:spPr/>
    </dgm:pt>
    <dgm:pt modelId="{41C85A35-2778-4823-B2B6-4A7D423640C3}" type="pres">
      <dgm:prSet presAssocID="{B6DA749A-A0DA-4A21-8B9F-1945334BC313}" presName="hierRoot2" presStyleCnt="0">
        <dgm:presLayoutVars>
          <dgm:hierBranch/>
        </dgm:presLayoutVars>
      </dgm:prSet>
      <dgm:spPr/>
    </dgm:pt>
    <dgm:pt modelId="{E9AF7271-9402-4D31-8587-DFFA2CBF67FC}" type="pres">
      <dgm:prSet presAssocID="{B6DA749A-A0DA-4A21-8B9F-1945334BC313}" presName="rootComposite" presStyleCnt="0"/>
      <dgm:spPr/>
    </dgm:pt>
    <dgm:pt modelId="{7C413BA3-A511-45F0-A6C4-2A34900793AF}" type="pres">
      <dgm:prSet presAssocID="{B6DA749A-A0DA-4A21-8B9F-1945334BC313}" presName="rootText" presStyleLbl="node4" presStyleIdx="0" presStyleCnt="6">
        <dgm:presLayoutVars>
          <dgm:chPref val="3"/>
        </dgm:presLayoutVars>
      </dgm:prSet>
      <dgm:spPr/>
    </dgm:pt>
    <dgm:pt modelId="{DE9434CD-EEA1-4FD8-8D84-1E98B2257FDF}" type="pres">
      <dgm:prSet presAssocID="{B6DA749A-A0DA-4A21-8B9F-1945334BC313}" presName="rootConnector" presStyleLbl="node4" presStyleIdx="0" presStyleCnt="6"/>
      <dgm:spPr/>
    </dgm:pt>
    <dgm:pt modelId="{780E5AE2-CC05-464E-A43D-3B49ED7FBBF2}" type="pres">
      <dgm:prSet presAssocID="{B6DA749A-A0DA-4A21-8B9F-1945334BC313}" presName="hierChild4" presStyleCnt="0"/>
      <dgm:spPr/>
    </dgm:pt>
    <dgm:pt modelId="{CEEA0319-4D24-4EA2-BC9A-4D1079C214C8}" type="pres">
      <dgm:prSet presAssocID="{ED812433-CD5F-4946-BC8E-D6CA572042CD}" presName="Name35" presStyleLbl="parChTrans1D4" presStyleIdx="1" presStyleCnt="6"/>
      <dgm:spPr/>
    </dgm:pt>
    <dgm:pt modelId="{D62A0789-5E58-4895-AD56-2BFE35B4CE93}" type="pres">
      <dgm:prSet presAssocID="{C8A1A51D-F41D-4B89-9EB1-FEEC499C3DDD}" presName="hierRoot2" presStyleCnt="0">
        <dgm:presLayoutVars>
          <dgm:hierBranch val="init"/>
        </dgm:presLayoutVars>
      </dgm:prSet>
      <dgm:spPr/>
    </dgm:pt>
    <dgm:pt modelId="{712E803F-1A1B-4A54-8A90-78C9182C26D8}" type="pres">
      <dgm:prSet presAssocID="{C8A1A51D-F41D-4B89-9EB1-FEEC499C3DDD}" presName="rootComposite" presStyleCnt="0"/>
      <dgm:spPr/>
    </dgm:pt>
    <dgm:pt modelId="{673CA648-254D-4501-9F60-9353A933D8CB}" type="pres">
      <dgm:prSet presAssocID="{C8A1A51D-F41D-4B89-9EB1-FEEC499C3DDD}" presName="rootText" presStyleLbl="node4" presStyleIdx="1" presStyleCnt="6">
        <dgm:presLayoutVars>
          <dgm:chPref val="3"/>
        </dgm:presLayoutVars>
      </dgm:prSet>
      <dgm:spPr/>
    </dgm:pt>
    <dgm:pt modelId="{9C63B6CE-82DC-44EF-9F06-CA7542A16026}" type="pres">
      <dgm:prSet presAssocID="{C8A1A51D-F41D-4B89-9EB1-FEEC499C3DDD}" presName="rootConnector" presStyleLbl="node4" presStyleIdx="1" presStyleCnt="6"/>
      <dgm:spPr/>
    </dgm:pt>
    <dgm:pt modelId="{0E7092B8-0672-4AB1-BEAF-D2F11DACC74A}" type="pres">
      <dgm:prSet presAssocID="{C8A1A51D-F41D-4B89-9EB1-FEEC499C3DDD}" presName="hierChild4" presStyleCnt="0"/>
      <dgm:spPr/>
    </dgm:pt>
    <dgm:pt modelId="{F0970B64-8E2B-40AC-8B8F-26DCFE830321}" type="pres">
      <dgm:prSet presAssocID="{C8A1A51D-F41D-4B89-9EB1-FEEC499C3DDD}" presName="hierChild5" presStyleCnt="0"/>
      <dgm:spPr/>
    </dgm:pt>
    <dgm:pt modelId="{A70151A8-07A8-463E-B47F-0F7C31A38076}" type="pres">
      <dgm:prSet presAssocID="{B6DA749A-A0DA-4A21-8B9F-1945334BC313}" presName="hierChild5" presStyleCnt="0"/>
      <dgm:spPr/>
    </dgm:pt>
    <dgm:pt modelId="{F79830A3-1FBB-4472-96C3-7666E618BBBD}" type="pres">
      <dgm:prSet presAssocID="{2886DE25-13D6-428B-A1F2-EEDB5FAA0BCB}" presName="Name35" presStyleLbl="parChTrans1D4" presStyleIdx="2" presStyleCnt="6"/>
      <dgm:spPr/>
    </dgm:pt>
    <dgm:pt modelId="{103ED3AA-3863-4CF2-BEF8-097449DFE9AB}" type="pres">
      <dgm:prSet presAssocID="{6DCDCA82-88A3-4BB2-81D1-391DBD05A30F}" presName="hierRoot2" presStyleCnt="0">
        <dgm:presLayoutVars>
          <dgm:hierBranch/>
        </dgm:presLayoutVars>
      </dgm:prSet>
      <dgm:spPr/>
    </dgm:pt>
    <dgm:pt modelId="{CB63FBAE-AF15-47C5-8C8D-4614B4403E46}" type="pres">
      <dgm:prSet presAssocID="{6DCDCA82-88A3-4BB2-81D1-391DBD05A30F}" presName="rootComposite" presStyleCnt="0"/>
      <dgm:spPr/>
    </dgm:pt>
    <dgm:pt modelId="{F5068D92-73C4-4173-8C73-777AE7EE2CBD}" type="pres">
      <dgm:prSet presAssocID="{6DCDCA82-88A3-4BB2-81D1-391DBD05A30F}" presName="rootText" presStyleLbl="node4" presStyleIdx="2" presStyleCnt="6">
        <dgm:presLayoutVars>
          <dgm:chPref val="3"/>
        </dgm:presLayoutVars>
      </dgm:prSet>
      <dgm:spPr/>
    </dgm:pt>
    <dgm:pt modelId="{A2FB7B29-B112-4C6E-A3C2-8E6678716456}" type="pres">
      <dgm:prSet presAssocID="{6DCDCA82-88A3-4BB2-81D1-391DBD05A30F}" presName="rootConnector" presStyleLbl="node4" presStyleIdx="2" presStyleCnt="6"/>
      <dgm:spPr/>
    </dgm:pt>
    <dgm:pt modelId="{D5A538C3-8B2D-48F8-B31B-147F3816D71C}" type="pres">
      <dgm:prSet presAssocID="{6DCDCA82-88A3-4BB2-81D1-391DBD05A30F}" presName="hierChild4" presStyleCnt="0"/>
      <dgm:spPr/>
    </dgm:pt>
    <dgm:pt modelId="{3D2BD99D-2AB7-414F-A4EF-AB14E7FD6D35}" type="pres">
      <dgm:prSet presAssocID="{32F7C858-7FA3-4555-8177-CF8225FA5556}" presName="Name35" presStyleLbl="parChTrans1D4" presStyleIdx="3" presStyleCnt="6"/>
      <dgm:spPr/>
    </dgm:pt>
    <dgm:pt modelId="{20FC4BA6-2BAF-4CB5-8B5A-0FB2CE9FCAEF}" type="pres">
      <dgm:prSet presAssocID="{81B41ABA-F5F2-4707-BE47-B1DC2494489D}" presName="hierRoot2" presStyleCnt="0">
        <dgm:presLayoutVars>
          <dgm:hierBranch/>
        </dgm:presLayoutVars>
      </dgm:prSet>
      <dgm:spPr/>
    </dgm:pt>
    <dgm:pt modelId="{22551DB1-8870-43C3-9ADE-3765BD21D4F8}" type="pres">
      <dgm:prSet presAssocID="{81B41ABA-F5F2-4707-BE47-B1DC2494489D}" presName="rootComposite" presStyleCnt="0"/>
      <dgm:spPr/>
    </dgm:pt>
    <dgm:pt modelId="{FBB73316-79BB-4E1C-BF76-57F80A7F1CDD}" type="pres">
      <dgm:prSet presAssocID="{81B41ABA-F5F2-4707-BE47-B1DC2494489D}" presName="rootText" presStyleLbl="node4" presStyleIdx="3" presStyleCnt="6">
        <dgm:presLayoutVars>
          <dgm:chPref val="3"/>
        </dgm:presLayoutVars>
      </dgm:prSet>
      <dgm:spPr/>
    </dgm:pt>
    <dgm:pt modelId="{DBF29F94-F794-4DA0-9246-2F5D43F84405}" type="pres">
      <dgm:prSet presAssocID="{81B41ABA-F5F2-4707-BE47-B1DC2494489D}" presName="rootConnector" presStyleLbl="node4" presStyleIdx="3" presStyleCnt="6"/>
      <dgm:spPr/>
    </dgm:pt>
    <dgm:pt modelId="{6A7368A3-F90D-455D-977E-2EED2F1DE97C}" type="pres">
      <dgm:prSet presAssocID="{81B41ABA-F5F2-4707-BE47-B1DC2494489D}" presName="hierChild4" presStyleCnt="0"/>
      <dgm:spPr/>
    </dgm:pt>
    <dgm:pt modelId="{E37A3AE3-CF41-4037-A629-65DC943D8CD2}" type="pres">
      <dgm:prSet presAssocID="{81B41ABA-F5F2-4707-BE47-B1DC2494489D}" presName="hierChild5" presStyleCnt="0"/>
      <dgm:spPr/>
    </dgm:pt>
    <dgm:pt modelId="{B9C5747D-4E20-4682-B32B-75B91C6247F7}" type="pres">
      <dgm:prSet presAssocID="{6DCDCA82-88A3-4BB2-81D1-391DBD05A30F}" presName="hierChild5" presStyleCnt="0"/>
      <dgm:spPr/>
    </dgm:pt>
    <dgm:pt modelId="{360D4E69-738C-4A37-95DA-F27B254835D7}" type="pres">
      <dgm:prSet presAssocID="{FDB01610-CBB1-4697-B6B6-184FB1B19230}" presName="Name35" presStyleLbl="parChTrans1D4" presStyleIdx="4" presStyleCnt="6"/>
      <dgm:spPr/>
    </dgm:pt>
    <dgm:pt modelId="{EEE60436-B7F8-4AF7-A97F-FB4AC5216637}" type="pres">
      <dgm:prSet presAssocID="{A8AF23BB-AA2A-4E2D-97E1-16EBC97C8F67}" presName="hierRoot2" presStyleCnt="0">
        <dgm:presLayoutVars>
          <dgm:hierBranch/>
        </dgm:presLayoutVars>
      </dgm:prSet>
      <dgm:spPr/>
    </dgm:pt>
    <dgm:pt modelId="{F2A89381-2822-4AEE-9651-8F8E2E768350}" type="pres">
      <dgm:prSet presAssocID="{A8AF23BB-AA2A-4E2D-97E1-16EBC97C8F67}" presName="rootComposite" presStyleCnt="0"/>
      <dgm:spPr/>
    </dgm:pt>
    <dgm:pt modelId="{44235FD0-98DD-4522-B08F-C298EEE842EC}" type="pres">
      <dgm:prSet presAssocID="{A8AF23BB-AA2A-4E2D-97E1-16EBC97C8F67}" presName="rootText" presStyleLbl="node4" presStyleIdx="4" presStyleCnt="6">
        <dgm:presLayoutVars>
          <dgm:chPref val="3"/>
        </dgm:presLayoutVars>
      </dgm:prSet>
      <dgm:spPr/>
    </dgm:pt>
    <dgm:pt modelId="{2EE64396-D8F7-4554-A4C5-FD3486867768}" type="pres">
      <dgm:prSet presAssocID="{A8AF23BB-AA2A-4E2D-97E1-16EBC97C8F67}" presName="rootConnector" presStyleLbl="node4" presStyleIdx="4" presStyleCnt="6"/>
      <dgm:spPr/>
    </dgm:pt>
    <dgm:pt modelId="{8974C261-40E0-416D-9876-63F616FFAD88}" type="pres">
      <dgm:prSet presAssocID="{A8AF23BB-AA2A-4E2D-97E1-16EBC97C8F67}" presName="hierChild4" presStyleCnt="0"/>
      <dgm:spPr/>
    </dgm:pt>
    <dgm:pt modelId="{4A1954D3-67AE-4622-A623-359018C8358E}" type="pres">
      <dgm:prSet presAssocID="{77157B81-FF26-4969-B328-DC2D4C4FDAA9}" presName="Name35" presStyleLbl="parChTrans1D4" presStyleIdx="5" presStyleCnt="6"/>
      <dgm:spPr/>
    </dgm:pt>
    <dgm:pt modelId="{62966C62-E9C5-4000-B2D7-15623F0AAA16}" type="pres">
      <dgm:prSet presAssocID="{CF3C6B52-67BD-4887-96B2-98A932145545}" presName="hierRoot2" presStyleCnt="0">
        <dgm:presLayoutVars>
          <dgm:hierBranch val="init"/>
        </dgm:presLayoutVars>
      </dgm:prSet>
      <dgm:spPr/>
    </dgm:pt>
    <dgm:pt modelId="{C6F8E7EC-BD4D-4783-9E97-8D3BE5FD8E0D}" type="pres">
      <dgm:prSet presAssocID="{CF3C6B52-67BD-4887-96B2-98A932145545}" presName="rootComposite" presStyleCnt="0"/>
      <dgm:spPr/>
    </dgm:pt>
    <dgm:pt modelId="{224308F9-C559-42BF-AF4B-8A41849C711B}" type="pres">
      <dgm:prSet presAssocID="{CF3C6B52-67BD-4887-96B2-98A932145545}" presName="rootText" presStyleLbl="node4" presStyleIdx="5" presStyleCnt="6">
        <dgm:presLayoutVars>
          <dgm:chPref val="3"/>
        </dgm:presLayoutVars>
      </dgm:prSet>
      <dgm:spPr/>
    </dgm:pt>
    <dgm:pt modelId="{E2502B1F-911E-47B5-9022-F1713DBBBF4F}" type="pres">
      <dgm:prSet presAssocID="{CF3C6B52-67BD-4887-96B2-98A932145545}" presName="rootConnector" presStyleLbl="node4" presStyleIdx="5" presStyleCnt="6"/>
      <dgm:spPr/>
    </dgm:pt>
    <dgm:pt modelId="{D5F85241-3310-493D-A92F-3C52B6E52250}" type="pres">
      <dgm:prSet presAssocID="{CF3C6B52-67BD-4887-96B2-98A932145545}" presName="hierChild4" presStyleCnt="0"/>
      <dgm:spPr/>
    </dgm:pt>
    <dgm:pt modelId="{A866F64B-47BB-447D-B5B0-EC1C9FD7952F}" type="pres">
      <dgm:prSet presAssocID="{CF3C6B52-67BD-4887-96B2-98A932145545}" presName="hierChild5" presStyleCnt="0"/>
      <dgm:spPr/>
    </dgm:pt>
    <dgm:pt modelId="{5766A986-EF02-4F14-AADB-293A34A89BE9}" type="pres">
      <dgm:prSet presAssocID="{A8AF23BB-AA2A-4E2D-97E1-16EBC97C8F67}" presName="hierChild5" presStyleCnt="0"/>
      <dgm:spPr/>
    </dgm:pt>
    <dgm:pt modelId="{15BFA37F-A43E-4D80-A927-8A56D8465171}" type="pres">
      <dgm:prSet presAssocID="{C27A0693-3138-4208-8967-9D759FF89AEB}" presName="hierChild5" presStyleCnt="0"/>
      <dgm:spPr/>
    </dgm:pt>
    <dgm:pt modelId="{A146AE29-7081-4EFA-8E05-DEEA76928E22}" type="pres">
      <dgm:prSet presAssocID="{07B72C99-8F0C-4BCA-8C47-A47B5A92B85F}" presName="hierChild5" presStyleCnt="0"/>
      <dgm:spPr/>
    </dgm:pt>
    <dgm:pt modelId="{36BA861D-92D3-4D2A-AE29-D8EDDD455F79}" type="pres">
      <dgm:prSet presAssocID="{03C81AE1-A45A-46D3-B9CC-254EBB6FE309}" presName="hierChild3" presStyleCnt="0"/>
      <dgm:spPr/>
    </dgm:pt>
  </dgm:ptLst>
  <dgm:cxnLst>
    <dgm:cxn modelId="{F280B502-5212-4FA1-A17F-C0EA9C0C0F8B}" type="presOf" srcId="{81B41ABA-F5F2-4707-BE47-B1DC2494489D}" destId="{DBF29F94-F794-4DA0-9246-2F5D43F84405}" srcOrd="1" destOrd="0" presId="urn:microsoft.com/office/officeart/2005/8/layout/orgChart1"/>
    <dgm:cxn modelId="{A4CD9904-C07E-46C2-83B6-890D95EF2B06}" type="presOf" srcId="{C8A1A51D-F41D-4B89-9EB1-FEEC499C3DDD}" destId="{9C63B6CE-82DC-44EF-9F06-CA7542A16026}" srcOrd="1" destOrd="0" presId="urn:microsoft.com/office/officeart/2005/8/layout/orgChart1"/>
    <dgm:cxn modelId="{998D4116-AC58-49F1-880D-43FF1A5F9E7E}" type="presOf" srcId="{C27A0693-3138-4208-8967-9D759FF89AEB}" destId="{FC576BB0-F184-460E-9B07-F01E1762B3C9}" srcOrd="1" destOrd="0" presId="urn:microsoft.com/office/officeart/2005/8/layout/orgChart1"/>
    <dgm:cxn modelId="{E714DE2F-EF6B-45B0-BCA8-627FC5E28E70}" srcId="{C27A0693-3138-4208-8967-9D759FF89AEB}" destId="{B6DA749A-A0DA-4A21-8B9F-1945334BC313}" srcOrd="0" destOrd="0" parTransId="{30675C80-8792-4F32-AFEA-D139D217566C}" sibTransId="{A3BC98BC-4895-44FA-895E-3E9F09EB5851}"/>
    <dgm:cxn modelId="{BB286537-7BC1-4E3F-80C9-684E0695832F}" srcId="{6DCDCA82-88A3-4BB2-81D1-391DBD05A30F}" destId="{81B41ABA-F5F2-4707-BE47-B1DC2494489D}" srcOrd="0" destOrd="0" parTransId="{32F7C858-7FA3-4555-8177-CF8225FA5556}" sibTransId="{696B73D8-C3D8-4D2F-BA37-1F5CC7BF37CF}"/>
    <dgm:cxn modelId="{318A223D-8A68-4F28-83F9-8FFF332510F1}" type="presOf" srcId="{07B72C99-8F0C-4BCA-8C47-A47B5A92B85F}" destId="{2C1F6767-7967-4BA6-B740-7294FF3E0B96}" srcOrd="0" destOrd="0" presId="urn:microsoft.com/office/officeart/2005/8/layout/orgChart1"/>
    <dgm:cxn modelId="{DF78875E-FF48-438E-BB69-0ACDD8877481}" type="presOf" srcId="{32F7C858-7FA3-4555-8177-CF8225FA5556}" destId="{3D2BD99D-2AB7-414F-A4EF-AB14E7FD6D35}" srcOrd="0" destOrd="0" presId="urn:microsoft.com/office/officeart/2005/8/layout/orgChart1"/>
    <dgm:cxn modelId="{1DCDD841-4609-4F25-80EF-0F4C5CF5014B}" srcId="{07B72C99-8F0C-4BCA-8C47-A47B5A92B85F}" destId="{C27A0693-3138-4208-8967-9D759FF89AEB}" srcOrd="0" destOrd="0" parTransId="{E9C45863-EDD3-4CF5-A668-934F5B74A0EC}" sibTransId="{4E613F89-0C75-4648-BB7E-CFA772C2D72C}"/>
    <dgm:cxn modelId="{67A30042-3739-4BD2-988E-F819F7FBEC54}" type="presOf" srcId="{6DCDCA82-88A3-4BB2-81D1-391DBD05A30F}" destId="{F5068D92-73C4-4173-8C73-777AE7EE2CBD}" srcOrd="0" destOrd="0" presId="urn:microsoft.com/office/officeart/2005/8/layout/orgChart1"/>
    <dgm:cxn modelId="{27B6EA45-C24A-4891-8054-E3620750461A}" srcId="{03C81AE1-A45A-46D3-B9CC-254EBB6FE309}" destId="{07B72C99-8F0C-4BCA-8C47-A47B5A92B85F}" srcOrd="0" destOrd="0" parTransId="{47970BCB-0115-425F-97DC-E0DD588136C8}" sibTransId="{C30C1AEA-B435-49BF-9BF3-68D0B4723A70}"/>
    <dgm:cxn modelId="{16B2FA66-F348-44D4-934C-F4A2C89CE86E}" type="presOf" srcId="{30675C80-8792-4F32-AFEA-D139D217566C}" destId="{373DB194-60C6-4673-B400-23528AA52AAB}" srcOrd="0" destOrd="0" presId="urn:microsoft.com/office/officeart/2005/8/layout/orgChart1"/>
    <dgm:cxn modelId="{F779434C-882F-4431-A17D-0A7C0C0FF7FB}" type="presOf" srcId="{A8AF23BB-AA2A-4E2D-97E1-16EBC97C8F67}" destId="{2EE64396-D8F7-4554-A4C5-FD3486867768}" srcOrd="1" destOrd="0" presId="urn:microsoft.com/office/officeart/2005/8/layout/orgChart1"/>
    <dgm:cxn modelId="{FCABC66D-3F2B-419C-8EB0-8AD6622F76E9}" type="presOf" srcId="{77157B81-FF26-4969-B328-DC2D4C4FDAA9}" destId="{4A1954D3-67AE-4622-A623-359018C8358E}" srcOrd="0" destOrd="0" presId="urn:microsoft.com/office/officeart/2005/8/layout/orgChart1"/>
    <dgm:cxn modelId="{6CF06F6E-81A4-4378-8415-77C77D6168C8}" srcId="{C27A0693-3138-4208-8967-9D759FF89AEB}" destId="{A8AF23BB-AA2A-4E2D-97E1-16EBC97C8F67}" srcOrd="2" destOrd="0" parTransId="{FDB01610-CBB1-4697-B6B6-184FB1B19230}" sibTransId="{AAFD60C6-2423-407B-9020-DA9E6D6E1C9B}"/>
    <dgm:cxn modelId="{97457E6E-3961-4C57-AE2A-0BD525C355A4}" type="presOf" srcId="{C8A1A51D-F41D-4B89-9EB1-FEEC499C3DDD}" destId="{673CA648-254D-4501-9F60-9353A933D8CB}" srcOrd="0" destOrd="0" presId="urn:microsoft.com/office/officeart/2005/8/layout/orgChart1"/>
    <dgm:cxn modelId="{4A78FF70-0B9A-442F-B7E6-D329E5AFC54F}" type="presOf" srcId="{B6DA749A-A0DA-4A21-8B9F-1945334BC313}" destId="{DE9434CD-EEA1-4FD8-8D84-1E98B2257FDF}" srcOrd="1" destOrd="0" presId="urn:microsoft.com/office/officeart/2005/8/layout/orgChart1"/>
    <dgm:cxn modelId="{91E99971-01C3-496C-BD1D-CAC539B9CECB}" type="presOf" srcId="{C27A0693-3138-4208-8967-9D759FF89AEB}" destId="{E48C748C-6E68-4EEE-9CB7-102D742FA539}" srcOrd="0" destOrd="0" presId="urn:microsoft.com/office/officeart/2005/8/layout/orgChart1"/>
    <dgm:cxn modelId="{33B57B73-247D-4429-A99D-ADEC0C5E1DC2}" srcId="{B6DA749A-A0DA-4A21-8B9F-1945334BC313}" destId="{C8A1A51D-F41D-4B89-9EB1-FEEC499C3DDD}" srcOrd="0" destOrd="0" parTransId="{ED812433-CD5F-4946-BC8E-D6CA572042CD}" sibTransId="{40407864-B621-4CFA-995C-5469D00C1F4D}"/>
    <dgm:cxn modelId="{0F8E3F58-0E9A-49F2-9311-EDCA2AF2BE92}" type="presOf" srcId="{81B41ABA-F5F2-4707-BE47-B1DC2494489D}" destId="{FBB73316-79BB-4E1C-BF76-57F80A7F1CDD}" srcOrd="0" destOrd="0" presId="urn:microsoft.com/office/officeart/2005/8/layout/orgChart1"/>
    <dgm:cxn modelId="{CFBC265A-8369-4FC2-A686-15CBA9302986}" type="presOf" srcId="{6DCDCA82-88A3-4BB2-81D1-391DBD05A30F}" destId="{A2FB7B29-B112-4C6E-A3C2-8E6678716456}" srcOrd="1" destOrd="0" presId="urn:microsoft.com/office/officeart/2005/8/layout/orgChart1"/>
    <dgm:cxn modelId="{A7FEFC7F-8B8C-419F-8976-9AFA80778233}" type="presOf" srcId="{FDB01610-CBB1-4697-B6B6-184FB1B19230}" destId="{360D4E69-738C-4A37-95DA-F27B254835D7}" srcOrd="0" destOrd="0" presId="urn:microsoft.com/office/officeart/2005/8/layout/orgChart1"/>
    <dgm:cxn modelId="{D3815D81-5E67-4ED8-BD42-E056488D905D}" type="presOf" srcId="{CF3C6B52-67BD-4887-96B2-98A932145545}" destId="{224308F9-C559-42BF-AF4B-8A41849C711B}" srcOrd="0" destOrd="0" presId="urn:microsoft.com/office/officeart/2005/8/layout/orgChart1"/>
    <dgm:cxn modelId="{C61C2D8F-6A13-4892-8325-9FABCE0A7C8E}" type="presOf" srcId="{E9C45863-EDD3-4CF5-A668-934F5B74A0EC}" destId="{24AB1219-0CFF-4348-83A8-EF14301A6564}" srcOrd="0" destOrd="0" presId="urn:microsoft.com/office/officeart/2005/8/layout/orgChart1"/>
    <dgm:cxn modelId="{AD787B90-2B7C-408C-B556-976B9CFB39C5}" srcId="{C27A0693-3138-4208-8967-9D759FF89AEB}" destId="{6DCDCA82-88A3-4BB2-81D1-391DBD05A30F}" srcOrd="1" destOrd="0" parTransId="{2886DE25-13D6-428B-A1F2-EEDB5FAA0BCB}" sibTransId="{5AB1AAD2-E939-4F3C-B5FF-6783B200B19D}"/>
    <dgm:cxn modelId="{A58A1AA1-A7A8-41D3-8671-029DDDF8D222}" type="presOf" srcId="{03C81AE1-A45A-46D3-B9CC-254EBB6FE309}" destId="{FEC363A2-7B6C-47B1-886E-57CC0DEFA8B9}" srcOrd="0" destOrd="0" presId="urn:microsoft.com/office/officeart/2005/8/layout/orgChart1"/>
    <dgm:cxn modelId="{367506BE-5CE2-4D1D-B047-C5249E126D3C}" srcId="{A13AEBD6-9483-4BD6-91BA-E02B4978E1D4}" destId="{03C81AE1-A45A-46D3-B9CC-254EBB6FE309}" srcOrd="0" destOrd="0" parTransId="{B9781B0D-1E54-45BF-B784-C53B590453E1}" sibTransId="{BA306F34-CBAC-4D52-8F9E-37B9BB3A5F0A}"/>
    <dgm:cxn modelId="{09DFA3CB-8A56-4952-8C3E-32924722B657}" type="presOf" srcId="{47970BCB-0115-425F-97DC-E0DD588136C8}" destId="{71A03A26-50F6-4CF7-ADBB-6068ABAB6587}" srcOrd="0" destOrd="0" presId="urn:microsoft.com/office/officeart/2005/8/layout/orgChart1"/>
    <dgm:cxn modelId="{63C1BBD0-1F1B-438F-83D9-385B0E5026DB}" type="presOf" srcId="{07B72C99-8F0C-4BCA-8C47-A47B5A92B85F}" destId="{2F464BD5-7433-49BC-86C2-324E78F92D7A}" srcOrd="1" destOrd="0" presId="urn:microsoft.com/office/officeart/2005/8/layout/orgChart1"/>
    <dgm:cxn modelId="{C5D874D8-DF1D-4144-9E1A-6AB895316E85}" type="presOf" srcId="{A8AF23BB-AA2A-4E2D-97E1-16EBC97C8F67}" destId="{44235FD0-98DD-4522-B08F-C298EEE842EC}" srcOrd="0" destOrd="0" presId="urn:microsoft.com/office/officeart/2005/8/layout/orgChart1"/>
    <dgm:cxn modelId="{EE1C54DB-A121-431A-8764-2616EE89902F}" srcId="{A8AF23BB-AA2A-4E2D-97E1-16EBC97C8F67}" destId="{CF3C6B52-67BD-4887-96B2-98A932145545}" srcOrd="0" destOrd="0" parTransId="{77157B81-FF26-4969-B328-DC2D4C4FDAA9}" sibTransId="{13AD8DD4-06BA-45C8-AD4B-D29F30401BE3}"/>
    <dgm:cxn modelId="{F89FFADB-917E-4691-86ED-EF6087631FE2}" type="presOf" srcId="{ED812433-CD5F-4946-BC8E-D6CA572042CD}" destId="{CEEA0319-4D24-4EA2-BC9A-4D1079C214C8}" srcOrd="0" destOrd="0" presId="urn:microsoft.com/office/officeart/2005/8/layout/orgChart1"/>
    <dgm:cxn modelId="{57D8BEE0-F4D6-4F28-82F7-828E5E57EE00}" type="presOf" srcId="{A13AEBD6-9483-4BD6-91BA-E02B4978E1D4}" destId="{DC1B81F8-7B29-4E1A-9D5F-7C862845C010}" srcOrd="0" destOrd="0" presId="urn:microsoft.com/office/officeart/2005/8/layout/orgChart1"/>
    <dgm:cxn modelId="{34DEAFE1-D2A7-4DA9-BAE7-803E91CC1977}" type="presOf" srcId="{03C81AE1-A45A-46D3-B9CC-254EBB6FE309}" destId="{577E255D-C5C5-405C-8763-1EB746C68AE5}" srcOrd="1" destOrd="0" presId="urn:microsoft.com/office/officeart/2005/8/layout/orgChart1"/>
    <dgm:cxn modelId="{24B9ABE5-9EB2-4A3D-867D-8289202EAE50}" type="presOf" srcId="{2886DE25-13D6-428B-A1F2-EEDB5FAA0BCB}" destId="{F79830A3-1FBB-4472-96C3-7666E618BBBD}" srcOrd="0" destOrd="0" presId="urn:microsoft.com/office/officeart/2005/8/layout/orgChart1"/>
    <dgm:cxn modelId="{503C45EC-1D75-4CC2-BE30-FFC06AD0C228}" type="presOf" srcId="{B6DA749A-A0DA-4A21-8B9F-1945334BC313}" destId="{7C413BA3-A511-45F0-A6C4-2A34900793AF}" srcOrd="0" destOrd="0" presId="urn:microsoft.com/office/officeart/2005/8/layout/orgChart1"/>
    <dgm:cxn modelId="{8796F0EE-C129-4547-A2C7-B2E3A260FDA5}" type="presOf" srcId="{CF3C6B52-67BD-4887-96B2-98A932145545}" destId="{E2502B1F-911E-47B5-9022-F1713DBBBF4F}" srcOrd="1" destOrd="0" presId="urn:microsoft.com/office/officeart/2005/8/layout/orgChart1"/>
    <dgm:cxn modelId="{E3B49075-45C5-45C8-A071-F2D7D85ADB7F}" type="presParOf" srcId="{DC1B81F8-7B29-4E1A-9D5F-7C862845C010}" destId="{26F1548B-EEC3-43E7-9A54-95E297C8BDAB}" srcOrd="0" destOrd="0" presId="urn:microsoft.com/office/officeart/2005/8/layout/orgChart1"/>
    <dgm:cxn modelId="{06E67352-B8FC-4500-80F1-11E26FEC6BE8}" type="presParOf" srcId="{26F1548B-EEC3-43E7-9A54-95E297C8BDAB}" destId="{33315D5E-4857-449F-97A5-34346E3354F8}" srcOrd="0" destOrd="0" presId="urn:microsoft.com/office/officeart/2005/8/layout/orgChart1"/>
    <dgm:cxn modelId="{E1EF76A2-7589-42E9-83AD-88A15E234AAD}" type="presParOf" srcId="{33315D5E-4857-449F-97A5-34346E3354F8}" destId="{FEC363A2-7B6C-47B1-886E-57CC0DEFA8B9}" srcOrd="0" destOrd="0" presId="urn:microsoft.com/office/officeart/2005/8/layout/orgChart1"/>
    <dgm:cxn modelId="{E827E6B7-E884-4126-B364-975C64A975E9}" type="presParOf" srcId="{33315D5E-4857-449F-97A5-34346E3354F8}" destId="{577E255D-C5C5-405C-8763-1EB746C68AE5}" srcOrd="1" destOrd="0" presId="urn:microsoft.com/office/officeart/2005/8/layout/orgChart1"/>
    <dgm:cxn modelId="{80E46FA5-F612-4A9F-8B97-8AE9A4185BBC}" type="presParOf" srcId="{26F1548B-EEC3-43E7-9A54-95E297C8BDAB}" destId="{A59B2720-22C6-4469-8652-D1D1C22AA207}" srcOrd="1" destOrd="0" presId="urn:microsoft.com/office/officeart/2005/8/layout/orgChart1"/>
    <dgm:cxn modelId="{BBCE27F7-2ABA-4BB2-A4FE-23B78A444831}" type="presParOf" srcId="{A59B2720-22C6-4469-8652-D1D1C22AA207}" destId="{71A03A26-50F6-4CF7-ADBB-6068ABAB6587}" srcOrd="0" destOrd="0" presId="urn:microsoft.com/office/officeart/2005/8/layout/orgChart1"/>
    <dgm:cxn modelId="{0272037F-E46F-4452-B519-074FE2B41680}" type="presParOf" srcId="{A59B2720-22C6-4469-8652-D1D1C22AA207}" destId="{6E1EFD27-4470-4E32-9BAD-FA4D8FAA30EB}" srcOrd="1" destOrd="0" presId="urn:microsoft.com/office/officeart/2005/8/layout/orgChart1"/>
    <dgm:cxn modelId="{18D64951-6B2E-43CA-B194-285298556FAF}" type="presParOf" srcId="{6E1EFD27-4470-4E32-9BAD-FA4D8FAA30EB}" destId="{E23CA7AB-5310-4794-9C05-C79172019BC7}" srcOrd="0" destOrd="0" presId="urn:microsoft.com/office/officeart/2005/8/layout/orgChart1"/>
    <dgm:cxn modelId="{74E02830-35E0-4B7A-A894-1EC89C6D5B0B}" type="presParOf" srcId="{E23CA7AB-5310-4794-9C05-C79172019BC7}" destId="{2C1F6767-7967-4BA6-B740-7294FF3E0B96}" srcOrd="0" destOrd="0" presId="urn:microsoft.com/office/officeart/2005/8/layout/orgChart1"/>
    <dgm:cxn modelId="{33561FDB-FD22-4A87-BBA6-42E300BF19A6}" type="presParOf" srcId="{E23CA7AB-5310-4794-9C05-C79172019BC7}" destId="{2F464BD5-7433-49BC-86C2-324E78F92D7A}" srcOrd="1" destOrd="0" presId="urn:microsoft.com/office/officeart/2005/8/layout/orgChart1"/>
    <dgm:cxn modelId="{95DEFC95-29C4-48A9-B2E1-B2FAE10A5A54}" type="presParOf" srcId="{6E1EFD27-4470-4E32-9BAD-FA4D8FAA30EB}" destId="{A00B85DA-D2AD-477E-A6E1-9328AFB818F6}" srcOrd="1" destOrd="0" presId="urn:microsoft.com/office/officeart/2005/8/layout/orgChart1"/>
    <dgm:cxn modelId="{1691CDF6-231D-4150-97ED-590B1094A7EA}" type="presParOf" srcId="{A00B85DA-D2AD-477E-A6E1-9328AFB818F6}" destId="{24AB1219-0CFF-4348-83A8-EF14301A6564}" srcOrd="0" destOrd="0" presId="urn:microsoft.com/office/officeart/2005/8/layout/orgChart1"/>
    <dgm:cxn modelId="{899A16DE-3B61-4A8C-99BF-AB560101908E}" type="presParOf" srcId="{A00B85DA-D2AD-477E-A6E1-9328AFB818F6}" destId="{26A07B10-FF15-4F0B-99E6-E1F9C99DE8E3}" srcOrd="1" destOrd="0" presId="urn:microsoft.com/office/officeart/2005/8/layout/orgChart1"/>
    <dgm:cxn modelId="{946AD66A-037E-4786-AA0B-C8967795209F}" type="presParOf" srcId="{26A07B10-FF15-4F0B-99E6-E1F9C99DE8E3}" destId="{AA01CCE6-7B1D-4168-9B04-6E5C3B307EEA}" srcOrd="0" destOrd="0" presId="urn:microsoft.com/office/officeart/2005/8/layout/orgChart1"/>
    <dgm:cxn modelId="{8EADC367-D910-43F4-9C48-2D87AFEF2D76}" type="presParOf" srcId="{AA01CCE6-7B1D-4168-9B04-6E5C3B307EEA}" destId="{E48C748C-6E68-4EEE-9CB7-102D742FA539}" srcOrd="0" destOrd="0" presId="urn:microsoft.com/office/officeart/2005/8/layout/orgChart1"/>
    <dgm:cxn modelId="{4417095D-2813-4F68-A371-534C035E1611}" type="presParOf" srcId="{AA01CCE6-7B1D-4168-9B04-6E5C3B307EEA}" destId="{FC576BB0-F184-460E-9B07-F01E1762B3C9}" srcOrd="1" destOrd="0" presId="urn:microsoft.com/office/officeart/2005/8/layout/orgChart1"/>
    <dgm:cxn modelId="{D6C9952C-0CC9-4155-ACAE-15D06B69CFE0}" type="presParOf" srcId="{26A07B10-FF15-4F0B-99E6-E1F9C99DE8E3}" destId="{52CDB99A-09B7-4416-A76C-76EED981B441}" srcOrd="1" destOrd="0" presId="urn:microsoft.com/office/officeart/2005/8/layout/orgChart1"/>
    <dgm:cxn modelId="{615949C7-9A5F-4DD9-AD21-5249072B861B}" type="presParOf" srcId="{52CDB99A-09B7-4416-A76C-76EED981B441}" destId="{373DB194-60C6-4673-B400-23528AA52AAB}" srcOrd="0" destOrd="0" presId="urn:microsoft.com/office/officeart/2005/8/layout/orgChart1"/>
    <dgm:cxn modelId="{F24D0BFD-1573-4633-AB90-C1DC14BFC619}" type="presParOf" srcId="{52CDB99A-09B7-4416-A76C-76EED981B441}" destId="{41C85A35-2778-4823-B2B6-4A7D423640C3}" srcOrd="1" destOrd="0" presId="urn:microsoft.com/office/officeart/2005/8/layout/orgChart1"/>
    <dgm:cxn modelId="{36161D82-6974-425E-A73B-F96CA8C67F32}" type="presParOf" srcId="{41C85A35-2778-4823-B2B6-4A7D423640C3}" destId="{E9AF7271-9402-4D31-8587-DFFA2CBF67FC}" srcOrd="0" destOrd="0" presId="urn:microsoft.com/office/officeart/2005/8/layout/orgChart1"/>
    <dgm:cxn modelId="{09178129-AD68-45A8-ABCF-0B3A9900F033}" type="presParOf" srcId="{E9AF7271-9402-4D31-8587-DFFA2CBF67FC}" destId="{7C413BA3-A511-45F0-A6C4-2A34900793AF}" srcOrd="0" destOrd="0" presId="urn:microsoft.com/office/officeart/2005/8/layout/orgChart1"/>
    <dgm:cxn modelId="{BC81C9EA-8FB0-4953-B296-1469E031A4E3}" type="presParOf" srcId="{E9AF7271-9402-4D31-8587-DFFA2CBF67FC}" destId="{DE9434CD-EEA1-4FD8-8D84-1E98B2257FDF}" srcOrd="1" destOrd="0" presId="urn:microsoft.com/office/officeart/2005/8/layout/orgChart1"/>
    <dgm:cxn modelId="{5EEA5C71-FEEF-4E7F-B051-C2A5D7D0B3FA}" type="presParOf" srcId="{41C85A35-2778-4823-B2B6-4A7D423640C3}" destId="{780E5AE2-CC05-464E-A43D-3B49ED7FBBF2}" srcOrd="1" destOrd="0" presId="urn:microsoft.com/office/officeart/2005/8/layout/orgChart1"/>
    <dgm:cxn modelId="{9348B1D8-E31F-4301-9755-671ED82A3516}" type="presParOf" srcId="{780E5AE2-CC05-464E-A43D-3B49ED7FBBF2}" destId="{CEEA0319-4D24-4EA2-BC9A-4D1079C214C8}" srcOrd="0" destOrd="0" presId="urn:microsoft.com/office/officeart/2005/8/layout/orgChart1"/>
    <dgm:cxn modelId="{245F1892-0E7C-4AA4-B63A-785EB964202A}" type="presParOf" srcId="{780E5AE2-CC05-464E-A43D-3B49ED7FBBF2}" destId="{D62A0789-5E58-4895-AD56-2BFE35B4CE93}" srcOrd="1" destOrd="0" presId="urn:microsoft.com/office/officeart/2005/8/layout/orgChart1"/>
    <dgm:cxn modelId="{A0CD82F6-0B0A-440F-9AB5-6CB61C8E2EB9}" type="presParOf" srcId="{D62A0789-5E58-4895-AD56-2BFE35B4CE93}" destId="{712E803F-1A1B-4A54-8A90-78C9182C26D8}" srcOrd="0" destOrd="0" presId="urn:microsoft.com/office/officeart/2005/8/layout/orgChart1"/>
    <dgm:cxn modelId="{F3DE6605-AFDD-42D5-9A86-4605E1EA9B39}" type="presParOf" srcId="{712E803F-1A1B-4A54-8A90-78C9182C26D8}" destId="{673CA648-254D-4501-9F60-9353A933D8CB}" srcOrd="0" destOrd="0" presId="urn:microsoft.com/office/officeart/2005/8/layout/orgChart1"/>
    <dgm:cxn modelId="{ABDDDAB1-4A00-4958-9568-B6D449B402CE}" type="presParOf" srcId="{712E803F-1A1B-4A54-8A90-78C9182C26D8}" destId="{9C63B6CE-82DC-44EF-9F06-CA7542A16026}" srcOrd="1" destOrd="0" presId="urn:microsoft.com/office/officeart/2005/8/layout/orgChart1"/>
    <dgm:cxn modelId="{0DD6AC66-383E-475D-AF13-D2C458E7E5A0}" type="presParOf" srcId="{D62A0789-5E58-4895-AD56-2BFE35B4CE93}" destId="{0E7092B8-0672-4AB1-BEAF-D2F11DACC74A}" srcOrd="1" destOrd="0" presId="urn:microsoft.com/office/officeart/2005/8/layout/orgChart1"/>
    <dgm:cxn modelId="{3F2CEE03-5226-4E44-ABC9-234049A8AAE7}" type="presParOf" srcId="{D62A0789-5E58-4895-AD56-2BFE35B4CE93}" destId="{F0970B64-8E2B-40AC-8B8F-26DCFE830321}" srcOrd="2" destOrd="0" presId="urn:microsoft.com/office/officeart/2005/8/layout/orgChart1"/>
    <dgm:cxn modelId="{21ED0D34-9DF6-4177-B86D-A121B5791B0E}" type="presParOf" srcId="{41C85A35-2778-4823-B2B6-4A7D423640C3}" destId="{A70151A8-07A8-463E-B47F-0F7C31A38076}" srcOrd="2" destOrd="0" presId="urn:microsoft.com/office/officeart/2005/8/layout/orgChart1"/>
    <dgm:cxn modelId="{F48E6231-D8E0-4378-9599-23FBC8185F12}" type="presParOf" srcId="{52CDB99A-09B7-4416-A76C-76EED981B441}" destId="{F79830A3-1FBB-4472-96C3-7666E618BBBD}" srcOrd="2" destOrd="0" presId="urn:microsoft.com/office/officeart/2005/8/layout/orgChart1"/>
    <dgm:cxn modelId="{95ED3141-14CC-40C3-BC4B-17FEED2D0A83}" type="presParOf" srcId="{52CDB99A-09B7-4416-A76C-76EED981B441}" destId="{103ED3AA-3863-4CF2-BEF8-097449DFE9AB}" srcOrd="3" destOrd="0" presId="urn:microsoft.com/office/officeart/2005/8/layout/orgChart1"/>
    <dgm:cxn modelId="{69C0A483-2B46-4CE6-80F4-4976B494B188}" type="presParOf" srcId="{103ED3AA-3863-4CF2-BEF8-097449DFE9AB}" destId="{CB63FBAE-AF15-47C5-8C8D-4614B4403E46}" srcOrd="0" destOrd="0" presId="urn:microsoft.com/office/officeart/2005/8/layout/orgChart1"/>
    <dgm:cxn modelId="{103C5D8C-BA31-4933-AF0C-9A50CA5C8543}" type="presParOf" srcId="{CB63FBAE-AF15-47C5-8C8D-4614B4403E46}" destId="{F5068D92-73C4-4173-8C73-777AE7EE2CBD}" srcOrd="0" destOrd="0" presId="urn:microsoft.com/office/officeart/2005/8/layout/orgChart1"/>
    <dgm:cxn modelId="{E1F60E9C-F7F4-4DA7-9B37-81CDA895D2A2}" type="presParOf" srcId="{CB63FBAE-AF15-47C5-8C8D-4614B4403E46}" destId="{A2FB7B29-B112-4C6E-A3C2-8E6678716456}" srcOrd="1" destOrd="0" presId="urn:microsoft.com/office/officeart/2005/8/layout/orgChart1"/>
    <dgm:cxn modelId="{F4866385-3806-451A-B2F7-3F8878D60E96}" type="presParOf" srcId="{103ED3AA-3863-4CF2-BEF8-097449DFE9AB}" destId="{D5A538C3-8B2D-48F8-B31B-147F3816D71C}" srcOrd="1" destOrd="0" presId="urn:microsoft.com/office/officeart/2005/8/layout/orgChart1"/>
    <dgm:cxn modelId="{5F647E3E-F6CF-494D-8BF5-1CE0BD106DC7}" type="presParOf" srcId="{D5A538C3-8B2D-48F8-B31B-147F3816D71C}" destId="{3D2BD99D-2AB7-414F-A4EF-AB14E7FD6D35}" srcOrd="0" destOrd="0" presId="urn:microsoft.com/office/officeart/2005/8/layout/orgChart1"/>
    <dgm:cxn modelId="{797FEE24-3DAE-40B7-BA48-0935580D1493}" type="presParOf" srcId="{D5A538C3-8B2D-48F8-B31B-147F3816D71C}" destId="{20FC4BA6-2BAF-4CB5-8B5A-0FB2CE9FCAEF}" srcOrd="1" destOrd="0" presId="urn:microsoft.com/office/officeart/2005/8/layout/orgChart1"/>
    <dgm:cxn modelId="{D6B8ECFD-6145-4F5A-B894-68C96806E5B8}" type="presParOf" srcId="{20FC4BA6-2BAF-4CB5-8B5A-0FB2CE9FCAEF}" destId="{22551DB1-8870-43C3-9ADE-3765BD21D4F8}" srcOrd="0" destOrd="0" presId="urn:microsoft.com/office/officeart/2005/8/layout/orgChart1"/>
    <dgm:cxn modelId="{B94B2FAC-69F5-4B24-95D6-028448B43A35}" type="presParOf" srcId="{22551DB1-8870-43C3-9ADE-3765BD21D4F8}" destId="{FBB73316-79BB-4E1C-BF76-57F80A7F1CDD}" srcOrd="0" destOrd="0" presId="urn:microsoft.com/office/officeart/2005/8/layout/orgChart1"/>
    <dgm:cxn modelId="{6281F7A8-55BA-4452-B48F-10ADD17327B4}" type="presParOf" srcId="{22551DB1-8870-43C3-9ADE-3765BD21D4F8}" destId="{DBF29F94-F794-4DA0-9246-2F5D43F84405}" srcOrd="1" destOrd="0" presId="urn:microsoft.com/office/officeart/2005/8/layout/orgChart1"/>
    <dgm:cxn modelId="{B5FA141B-1594-4F79-B3C3-DC55900A3665}" type="presParOf" srcId="{20FC4BA6-2BAF-4CB5-8B5A-0FB2CE9FCAEF}" destId="{6A7368A3-F90D-455D-977E-2EED2F1DE97C}" srcOrd="1" destOrd="0" presId="urn:microsoft.com/office/officeart/2005/8/layout/orgChart1"/>
    <dgm:cxn modelId="{15AEBD43-4CFD-45C0-90D6-A4F02F635C37}" type="presParOf" srcId="{20FC4BA6-2BAF-4CB5-8B5A-0FB2CE9FCAEF}" destId="{E37A3AE3-CF41-4037-A629-65DC943D8CD2}" srcOrd="2" destOrd="0" presId="urn:microsoft.com/office/officeart/2005/8/layout/orgChart1"/>
    <dgm:cxn modelId="{12E66553-C668-4392-8615-14D9A470B092}" type="presParOf" srcId="{103ED3AA-3863-4CF2-BEF8-097449DFE9AB}" destId="{B9C5747D-4E20-4682-B32B-75B91C6247F7}" srcOrd="2" destOrd="0" presId="urn:microsoft.com/office/officeart/2005/8/layout/orgChart1"/>
    <dgm:cxn modelId="{AF805659-01CB-4CF3-9905-150364FCE7D1}" type="presParOf" srcId="{52CDB99A-09B7-4416-A76C-76EED981B441}" destId="{360D4E69-738C-4A37-95DA-F27B254835D7}" srcOrd="4" destOrd="0" presId="urn:microsoft.com/office/officeart/2005/8/layout/orgChart1"/>
    <dgm:cxn modelId="{EFA07ECD-AFF9-4016-AAAE-CBE16CFAA44D}" type="presParOf" srcId="{52CDB99A-09B7-4416-A76C-76EED981B441}" destId="{EEE60436-B7F8-4AF7-A97F-FB4AC5216637}" srcOrd="5" destOrd="0" presId="urn:microsoft.com/office/officeart/2005/8/layout/orgChart1"/>
    <dgm:cxn modelId="{373D705C-C8BC-446A-A925-A403E521C51B}" type="presParOf" srcId="{EEE60436-B7F8-4AF7-A97F-FB4AC5216637}" destId="{F2A89381-2822-4AEE-9651-8F8E2E768350}" srcOrd="0" destOrd="0" presId="urn:microsoft.com/office/officeart/2005/8/layout/orgChart1"/>
    <dgm:cxn modelId="{5AD6BF7D-149E-4EA0-8FEA-782F232A214B}" type="presParOf" srcId="{F2A89381-2822-4AEE-9651-8F8E2E768350}" destId="{44235FD0-98DD-4522-B08F-C298EEE842EC}" srcOrd="0" destOrd="0" presId="urn:microsoft.com/office/officeart/2005/8/layout/orgChart1"/>
    <dgm:cxn modelId="{E370A9C8-E90B-4EAB-973B-6F3AEB7F82C7}" type="presParOf" srcId="{F2A89381-2822-4AEE-9651-8F8E2E768350}" destId="{2EE64396-D8F7-4554-A4C5-FD3486867768}" srcOrd="1" destOrd="0" presId="urn:microsoft.com/office/officeart/2005/8/layout/orgChart1"/>
    <dgm:cxn modelId="{B535E660-2E08-4953-8B06-11633356CEEC}" type="presParOf" srcId="{EEE60436-B7F8-4AF7-A97F-FB4AC5216637}" destId="{8974C261-40E0-416D-9876-63F616FFAD88}" srcOrd="1" destOrd="0" presId="urn:microsoft.com/office/officeart/2005/8/layout/orgChart1"/>
    <dgm:cxn modelId="{C1210062-BC11-4850-9FDA-A8EA21F1E557}" type="presParOf" srcId="{8974C261-40E0-416D-9876-63F616FFAD88}" destId="{4A1954D3-67AE-4622-A623-359018C8358E}" srcOrd="0" destOrd="0" presId="urn:microsoft.com/office/officeart/2005/8/layout/orgChart1"/>
    <dgm:cxn modelId="{9A5BCD54-D0CE-40C4-9CE0-E72C8A9D60EA}" type="presParOf" srcId="{8974C261-40E0-416D-9876-63F616FFAD88}" destId="{62966C62-E9C5-4000-B2D7-15623F0AAA16}" srcOrd="1" destOrd="0" presId="urn:microsoft.com/office/officeart/2005/8/layout/orgChart1"/>
    <dgm:cxn modelId="{755380BF-AE6E-401A-AF1B-D9773849293D}" type="presParOf" srcId="{62966C62-E9C5-4000-B2D7-15623F0AAA16}" destId="{C6F8E7EC-BD4D-4783-9E97-8D3BE5FD8E0D}" srcOrd="0" destOrd="0" presId="urn:microsoft.com/office/officeart/2005/8/layout/orgChart1"/>
    <dgm:cxn modelId="{B881FBFB-7DEE-43F1-86D9-D8FF32223E34}" type="presParOf" srcId="{C6F8E7EC-BD4D-4783-9E97-8D3BE5FD8E0D}" destId="{224308F9-C559-42BF-AF4B-8A41849C711B}" srcOrd="0" destOrd="0" presId="urn:microsoft.com/office/officeart/2005/8/layout/orgChart1"/>
    <dgm:cxn modelId="{6368EB6C-C0FF-4829-AC7F-98FF8D15B334}" type="presParOf" srcId="{C6F8E7EC-BD4D-4783-9E97-8D3BE5FD8E0D}" destId="{E2502B1F-911E-47B5-9022-F1713DBBBF4F}" srcOrd="1" destOrd="0" presId="urn:microsoft.com/office/officeart/2005/8/layout/orgChart1"/>
    <dgm:cxn modelId="{D7442341-D4DF-4463-9BB2-F504E28A494D}" type="presParOf" srcId="{62966C62-E9C5-4000-B2D7-15623F0AAA16}" destId="{D5F85241-3310-493D-A92F-3C52B6E52250}" srcOrd="1" destOrd="0" presId="urn:microsoft.com/office/officeart/2005/8/layout/orgChart1"/>
    <dgm:cxn modelId="{7CCB4D17-BD42-460D-8B7D-E2627AB12654}" type="presParOf" srcId="{62966C62-E9C5-4000-B2D7-15623F0AAA16}" destId="{A866F64B-47BB-447D-B5B0-EC1C9FD7952F}" srcOrd="2" destOrd="0" presId="urn:microsoft.com/office/officeart/2005/8/layout/orgChart1"/>
    <dgm:cxn modelId="{EEFA1585-A806-4E66-BA08-64AEE7D5F16E}" type="presParOf" srcId="{EEE60436-B7F8-4AF7-A97F-FB4AC5216637}" destId="{5766A986-EF02-4F14-AADB-293A34A89BE9}" srcOrd="2" destOrd="0" presId="urn:microsoft.com/office/officeart/2005/8/layout/orgChart1"/>
    <dgm:cxn modelId="{E2913048-D728-4BAE-AA68-11675FB4DC92}" type="presParOf" srcId="{26A07B10-FF15-4F0B-99E6-E1F9C99DE8E3}" destId="{15BFA37F-A43E-4D80-A927-8A56D8465171}" srcOrd="2" destOrd="0" presId="urn:microsoft.com/office/officeart/2005/8/layout/orgChart1"/>
    <dgm:cxn modelId="{E41347F7-471E-43E2-BD0F-D8F23E9368E9}" type="presParOf" srcId="{6E1EFD27-4470-4E32-9BAD-FA4D8FAA30EB}" destId="{A146AE29-7081-4EFA-8E05-DEEA76928E22}" srcOrd="2" destOrd="0" presId="urn:microsoft.com/office/officeart/2005/8/layout/orgChart1"/>
    <dgm:cxn modelId="{7B97B73E-0719-4381-A472-13F5F33394A5}" type="presParOf" srcId="{26F1548B-EEC3-43E7-9A54-95E297C8BDAB}" destId="{36BA861D-92D3-4D2A-AE29-D8EDDD455F7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4AE01-E6A6-4C96-A2C9-9F0378BCA29F}">
      <dsp:nvSpPr>
        <dsp:cNvPr id="0" name=""/>
        <dsp:cNvSpPr/>
      </dsp:nvSpPr>
      <dsp:spPr>
        <a:xfrm>
          <a:off x="3918" y="129531"/>
          <a:ext cx="1171076" cy="702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 Susceptible</a:t>
          </a:r>
        </a:p>
      </dsp:txBody>
      <dsp:txXfrm>
        <a:off x="24498" y="150111"/>
        <a:ext cx="1129916" cy="661485"/>
      </dsp:txXfrm>
    </dsp:sp>
    <dsp:sp modelId="{56390A7C-2D2E-4887-83EC-3AE0D10DDF97}">
      <dsp:nvSpPr>
        <dsp:cNvPr id="0" name=""/>
        <dsp:cNvSpPr/>
      </dsp:nvSpPr>
      <dsp:spPr>
        <a:xfrm>
          <a:off x="1292101" y="335640"/>
          <a:ext cx="248268" cy="290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92101" y="393725"/>
        <a:ext cx="173788" cy="174256"/>
      </dsp:txXfrm>
    </dsp:sp>
    <dsp:sp modelId="{30A7EB70-534D-4260-9617-84226B711FAA}">
      <dsp:nvSpPr>
        <dsp:cNvPr id="0" name=""/>
        <dsp:cNvSpPr/>
      </dsp:nvSpPr>
      <dsp:spPr>
        <a:xfrm>
          <a:off x="1643424" y="129531"/>
          <a:ext cx="1171076" cy="702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Infectious</a:t>
          </a:r>
        </a:p>
      </dsp:txBody>
      <dsp:txXfrm>
        <a:off x="1664004" y="150111"/>
        <a:ext cx="1129916" cy="661485"/>
      </dsp:txXfrm>
    </dsp:sp>
    <dsp:sp modelId="{B7A4B82B-6FDE-4F12-AF78-6BE756035FE2}">
      <dsp:nvSpPr>
        <dsp:cNvPr id="0" name=""/>
        <dsp:cNvSpPr/>
      </dsp:nvSpPr>
      <dsp:spPr>
        <a:xfrm>
          <a:off x="2931608" y="335640"/>
          <a:ext cx="248268" cy="2904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931608" y="393725"/>
        <a:ext cx="173788" cy="174256"/>
      </dsp:txXfrm>
    </dsp:sp>
    <dsp:sp modelId="{8D699D8D-812A-4CD1-9BEF-4C92ADCDD18B}">
      <dsp:nvSpPr>
        <dsp:cNvPr id="0" name=""/>
        <dsp:cNvSpPr/>
      </dsp:nvSpPr>
      <dsp:spPr>
        <a:xfrm>
          <a:off x="3282931" y="129531"/>
          <a:ext cx="1171076" cy="7026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Removed</a:t>
          </a:r>
        </a:p>
      </dsp:txBody>
      <dsp:txXfrm>
        <a:off x="3303511" y="150111"/>
        <a:ext cx="1129916" cy="661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4AE01-E6A6-4C96-A2C9-9F0378BCA29F}">
      <dsp:nvSpPr>
        <dsp:cNvPr id="0" name=""/>
        <dsp:cNvSpPr/>
      </dsp:nvSpPr>
      <dsp:spPr>
        <a:xfrm>
          <a:off x="7203" y="238152"/>
          <a:ext cx="2153110" cy="1291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 Susceptible</a:t>
          </a:r>
        </a:p>
      </dsp:txBody>
      <dsp:txXfrm>
        <a:off x="45040" y="275989"/>
        <a:ext cx="2077436" cy="1216192"/>
      </dsp:txXfrm>
    </dsp:sp>
    <dsp:sp modelId="{56390A7C-2D2E-4887-83EC-3AE0D10DDF97}">
      <dsp:nvSpPr>
        <dsp:cNvPr id="0" name=""/>
        <dsp:cNvSpPr/>
      </dsp:nvSpPr>
      <dsp:spPr>
        <a:xfrm>
          <a:off x="2375625" y="617100"/>
          <a:ext cx="456459" cy="533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2375625" y="723894"/>
        <a:ext cx="319521" cy="320383"/>
      </dsp:txXfrm>
    </dsp:sp>
    <dsp:sp modelId="{30A7EB70-534D-4260-9617-84226B711FAA}">
      <dsp:nvSpPr>
        <dsp:cNvPr id="0" name=""/>
        <dsp:cNvSpPr/>
      </dsp:nvSpPr>
      <dsp:spPr>
        <a:xfrm>
          <a:off x="3021559" y="238152"/>
          <a:ext cx="2153110" cy="1291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Infectious</a:t>
          </a:r>
        </a:p>
      </dsp:txBody>
      <dsp:txXfrm>
        <a:off x="3059396" y="275989"/>
        <a:ext cx="2077436" cy="1216192"/>
      </dsp:txXfrm>
    </dsp:sp>
    <dsp:sp modelId="{B7A4B82B-6FDE-4F12-AF78-6BE756035FE2}">
      <dsp:nvSpPr>
        <dsp:cNvPr id="0" name=""/>
        <dsp:cNvSpPr/>
      </dsp:nvSpPr>
      <dsp:spPr>
        <a:xfrm>
          <a:off x="5389981" y="617100"/>
          <a:ext cx="456459" cy="5339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389981" y="723894"/>
        <a:ext cx="319521" cy="320383"/>
      </dsp:txXfrm>
    </dsp:sp>
    <dsp:sp modelId="{8D699D8D-812A-4CD1-9BEF-4C92ADCDD18B}">
      <dsp:nvSpPr>
        <dsp:cNvPr id="0" name=""/>
        <dsp:cNvSpPr/>
      </dsp:nvSpPr>
      <dsp:spPr>
        <a:xfrm>
          <a:off x="6035914" y="238152"/>
          <a:ext cx="2153110" cy="129186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Removed</a:t>
          </a:r>
        </a:p>
      </dsp:txBody>
      <dsp:txXfrm>
        <a:off x="6073751" y="275989"/>
        <a:ext cx="2077436" cy="1216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4AE01-E6A6-4C96-A2C9-9F0378BCA29F}">
      <dsp:nvSpPr>
        <dsp:cNvPr id="0" name=""/>
        <dsp:cNvSpPr/>
      </dsp:nvSpPr>
      <dsp:spPr>
        <a:xfrm>
          <a:off x="4169" y="476504"/>
          <a:ext cx="1822953" cy="109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 Susceptible</a:t>
          </a:r>
        </a:p>
      </dsp:txBody>
      <dsp:txXfrm>
        <a:off x="36204" y="508539"/>
        <a:ext cx="1758883" cy="1029701"/>
      </dsp:txXfrm>
    </dsp:sp>
    <dsp:sp modelId="{56390A7C-2D2E-4887-83EC-3AE0D10DDF97}">
      <dsp:nvSpPr>
        <dsp:cNvPr id="0" name=""/>
        <dsp:cNvSpPr/>
      </dsp:nvSpPr>
      <dsp:spPr>
        <a:xfrm>
          <a:off x="2009418" y="797344"/>
          <a:ext cx="386466" cy="452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009418" y="887762"/>
        <a:ext cx="270526" cy="271256"/>
      </dsp:txXfrm>
    </dsp:sp>
    <dsp:sp modelId="{3EAA08B2-0758-4AE4-94BC-D8798F89609F}">
      <dsp:nvSpPr>
        <dsp:cNvPr id="0" name=""/>
        <dsp:cNvSpPr/>
      </dsp:nvSpPr>
      <dsp:spPr>
        <a:xfrm>
          <a:off x="2556304" y="476504"/>
          <a:ext cx="1822953" cy="109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Exposed</a:t>
          </a:r>
        </a:p>
      </dsp:txBody>
      <dsp:txXfrm>
        <a:off x="2588339" y="508539"/>
        <a:ext cx="1758883" cy="1029701"/>
      </dsp:txXfrm>
    </dsp:sp>
    <dsp:sp modelId="{0B78166C-255A-4B96-9449-FB43B57F0A5C}">
      <dsp:nvSpPr>
        <dsp:cNvPr id="0" name=""/>
        <dsp:cNvSpPr/>
      </dsp:nvSpPr>
      <dsp:spPr>
        <a:xfrm>
          <a:off x="4561552" y="797344"/>
          <a:ext cx="386466" cy="452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561552" y="887762"/>
        <a:ext cx="270526" cy="271256"/>
      </dsp:txXfrm>
    </dsp:sp>
    <dsp:sp modelId="{30A7EB70-534D-4260-9617-84226B711FAA}">
      <dsp:nvSpPr>
        <dsp:cNvPr id="0" name=""/>
        <dsp:cNvSpPr/>
      </dsp:nvSpPr>
      <dsp:spPr>
        <a:xfrm>
          <a:off x="5108438" y="476504"/>
          <a:ext cx="1822953" cy="109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Infectious</a:t>
          </a:r>
        </a:p>
      </dsp:txBody>
      <dsp:txXfrm>
        <a:off x="5140473" y="508539"/>
        <a:ext cx="1758883" cy="1029701"/>
      </dsp:txXfrm>
    </dsp:sp>
    <dsp:sp modelId="{B7A4B82B-6FDE-4F12-AF78-6BE756035FE2}">
      <dsp:nvSpPr>
        <dsp:cNvPr id="0" name=""/>
        <dsp:cNvSpPr/>
      </dsp:nvSpPr>
      <dsp:spPr>
        <a:xfrm>
          <a:off x="7113687" y="797344"/>
          <a:ext cx="386466" cy="45209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113687" y="887762"/>
        <a:ext cx="270526" cy="271256"/>
      </dsp:txXfrm>
    </dsp:sp>
    <dsp:sp modelId="{8D699D8D-812A-4CD1-9BEF-4C92ADCDD18B}">
      <dsp:nvSpPr>
        <dsp:cNvPr id="0" name=""/>
        <dsp:cNvSpPr/>
      </dsp:nvSpPr>
      <dsp:spPr>
        <a:xfrm>
          <a:off x="7660573" y="476504"/>
          <a:ext cx="1822953" cy="109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Removed</a:t>
          </a:r>
        </a:p>
      </dsp:txBody>
      <dsp:txXfrm>
        <a:off x="7692608" y="508539"/>
        <a:ext cx="1758883" cy="10297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1954D3-67AE-4622-A623-359018C8358E}">
      <dsp:nvSpPr>
        <dsp:cNvPr id="0" name=""/>
        <dsp:cNvSpPr/>
      </dsp:nvSpPr>
      <dsp:spPr>
        <a:xfrm>
          <a:off x="5981174" y="4266671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0D4E69-738C-4A37-95DA-F27B254835D7}">
      <dsp:nvSpPr>
        <dsp:cNvPr id="0" name=""/>
        <dsp:cNvSpPr/>
      </dsp:nvSpPr>
      <dsp:spPr>
        <a:xfrm>
          <a:off x="4064000" y="3114890"/>
          <a:ext cx="1962894" cy="340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333"/>
              </a:lnTo>
              <a:lnTo>
                <a:pt x="1962894" y="170333"/>
              </a:lnTo>
              <a:lnTo>
                <a:pt x="1962894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BD99D-2AB7-414F-A4EF-AB14E7FD6D35}">
      <dsp:nvSpPr>
        <dsp:cNvPr id="0" name=""/>
        <dsp:cNvSpPr/>
      </dsp:nvSpPr>
      <dsp:spPr>
        <a:xfrm>
          <a:off x="4018279" y="4266671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9830A3-1FBB-4472-96C3-7666E618BBBD}">
      <dsp:nvSpPr>
        <dsp:cNvPr id="0" name=""/>
        <dsp:cNvSpPr/>
      </dsp:nvSpPr>
      <dsp:spPr>
        <a:xfrm>
          <a:off x="4018279" y="3114890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A0319-4D24-4EA2-BC9A-4D1079C214C8}">
      <dsp:nvSpPr>
        <dsp:cNvPr id="0" name=""/>
        <dsp:cNvSpPr/>
      </dsp:nvSpPr>
      <dsp:spPr>
        <a:xfrm>
          <a:off x="2055385" y="4266671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3DB194-60C6-4673-B400-23528AA52AAB}">
      <dsp:nvSpPr>
        <dsp:cNvPr id="0" name=""/>
        <dsp:cNvSpPr/>
      </dsp:nvSpPr>
      <dsp:spPr>
        <a:xfrm>
          <a:off x="2101105" y="3114890"/>
          <a:ext cx="1962894" cy="340667"/>
        </a:xfrm>
        <a:custGeom>
          <a:avLst/>
          <a:gdLst/>
          <a:ahLst/>
          <a:cxnLst/>
          <a:rect l="0" t="0" r="0" b="0"/>
          <a:pathLst>
            <a:path>
              <a:moveTo>
                <a:pt x="1962894" y="0"/>
              </a:moveTo>
              <a:lnTo>
                <a:pt x="1962894" y="170333"/>
              </a:lnTo>
              <a:lnTo>
                <a:pt x="0" y="170333"/>
              </a:lnTo>
              <a:lnTo>
                <a:pt x="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AB1219-0CFF-4348-83A8-EF14301A6564}">
      <dsp:nvSpPr>
        <dsp:cNvPr id="0" name=""/>
        <dsp:cNvSpPr/>
      </dsp:nvSpPr>
      <dsp:spPr>
        <a:xfrm>
          <a:off x="4018279" y="1963109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A03A26-50F6-4CF7-ADBB-6068ABAB6587}">
      <dsp:nvSpPr>
        <dsp:cNvPr id="0" name=""/>
        <dsp:cNvSpPr/>
      </dsp:nvSpPr>
      <dsp:spPr>
        <a:xfrm>
          <a:off x="4018279" y="811328"/>
          <a:ext cx="91440" cy="34066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667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363A2-7B6C-47B1-886E-57CC0DEFA8B9}">
      <dsp:nvSpPr>
        <dsp:cNvPr id="0" name=""/>
        <dsp:cNvSpPr/>
      </dsp:nvSpPr>
      <dsp:spPr>
        <a:xfrm>
          <a:off x="3252886" y="215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Susceptible</a:t>
          </a:r>
        </a:p>
      </dsp:txBody>
      <dsp:txXfrm>
        <a:off x="3252886" y="215"/>
        <a:ext cx="1622226" cy="811113"/>
      </dsp:txXfrm>
    </dsp:sp>
    <dsp:sp modelId="{2C1F6767-7967-4BA6-B740-7294FF3E0B96}">
      <dsp:nvSpPr>
        <dsp:cNvPr id="0" name=""/>
        <dsp:cNvSpPr/>
      </dsp:nvSpPr>
      <dsp:spPr>
        <a:xfrm>
          <a:off x="3252886" y="1151996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Exposed</a:t>
          </a:r>
        </a:p>
      </dsp:txBody>
      <dsp:txXfrm>
        <a:off x="3252886" y="1151996"/>
        <a:ext cx="1622226" cy="811113"/>
      </dsp:txXfrm>
    </dsp:sp>
    <dsp:sp modelId="{E48C748C-6E68-4EEE-9CB7-102D742FA539}">
      <dsp:nvSpPr>
        <dsp:cNvPr id="0" name=""/>
        <dsp:cNvSpPr/>
      </dsp:nvSpPr>
      <dsp:spPr>
        <a:xfrm>
          <a:off x="3252886" y="2303776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Infectious</a:t>
          </a:r>
        </a:p>
      </dsp:txBody>
      <dsp:txXfrm>
        <a:off x="3252886" y="2303776"/>
        <a:ext cx="1622226" cy="811113"/>
      </dsp:txXfrm>
    </dsp:sp>
    <dsp:sp modelId="{7C413BA3-A511-45F0-A6C4-2A34900793AF}">
      <dsp:nvSpPr>
        <dsp:cNvPr id="0" name=""/>
        <dsp:cNvSpPr/>
      </dsp:nvSpPr>
      <dsp:spPr>
        <a:xfrm>
          <a:off x="1289992" y="3455557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Mildly Symptomatic</a:t>
          </a:r>
        </a:p>
      </dsp:txBody>
      <dsp:txXfrm>
        <a:off x="1289992" y="3455557"/>
        <a:ext cx="1622226" cy="811113"/>
      </dsp:txXfrm>
    </dsp:sp>
    <dsp:sp modelId="{673CA648-254D-4501-9F60-9353A933D8CB}">
      <dsp:nvSpPr>
        <dsp:cNvPr id="0" name=""/>
        <dsp:cNvSpPr/>
      </dsp:nvSpPr>
      <dsp:spPr>
        <a:xfrm>
          <a:off x="1289992" y="4607338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Recovered</a:t>
          </a:r>
        </a:p>
      </dsp:txBody>
      <dsp:txXfrm>
        <a:off x="1289992" y="4607338"/>
        <a:ext cx="1622226" cy="811113"/>
      </dsp:txXfrm>
    </dsp:sp>
    <dsp:sp modelId="{F5068D92-73C4-4173-8C73-777AE7EE2CBD}">
      <dsp:nvSpPr>
        <dsp:cNvPr id="0" name=""/>
        <dsp:cNvSpPr/>
      </dsp:nvSpPr>
      <dsp:spPr>
        <a:xfrm>
          <a:off x="3252886" y="3455557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Severely Hospitalized</a:t>
          </a:r>
        </a:p>
      </dsp:txBody>
      <dsp:txXfrm>
        <a:off x="3252886" y="3455557"/>
        <a:ext cx="1622226" cy="811113"/>
      </dsp:txXfrm>
    </dsp:sp>
    <dsp:sp modelId="{FBB73316-79BB-4E1C-BF76-57F80A7F1CDD}">
      <dsp:nvSpPr>
        <dsp:cNvPr id="0" name=""/>
        <dsp:cNvSpPr/>
      </dsp:nvSpPr>
      <dsp:spPr>
        <a:xfrm>
          <a:off x="3252886" y="4607338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Recovered</a:t>
          </a:r>
        </a:p>
      </dsp:txBody>
      <dsp:txXfrm>
        <a:off x="3252886" y="4607338"/>
        <a:ext cx="1622226" cy="811113"/>
      </dsp:txXfrm>
    </dsp:sp>
    <dsp:sp modelId="{44235FD0-98DD-4522-B08F-C298EEE842EC}">
      <dsp:nvSpPr>
        <dsp:cNvPr id="0" name=""/>
        <dsp:cNvSpPr/>
      </dsp:nvSpPr>
      <dsp:spPr>
        <a:xfrm>
          <a:off x="5215780" y="3455557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Fatally Hospitalized</a:t>
          </a:r>
        </a:p>
      </dsp:txBody>
      <dsp:txXfrm>
        <a:off x="5215780" y="3455557"/>
        <a:ext cx="1622226" cy="811113"/>
      </dsp:txXfrm>
    </dsp:sp>
    <dsp:sp modelId="{224308F9-C559-42BF-AF4B-8A41849C711B}">
      <dsp:nvSpPr>
        <dsp:cNvPr id="0" name=""/>
        <dsp:cNvSpPr/>
      </dsp:nvSpPr>
      <dsp:spPr>
        <a:xfrm>
          <a:off x="5215780" y="4607338"/>
          <a:ext cx="1622226" cy="8111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Fatal</a:t>
          </a:r>
        </a:p>
      </dsp:txBody>
      <dsp:txXfrm>
        <a:off x="5215780" y="4607338"/>
        <a:ext cx="1622226" cy="811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3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3054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512482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2604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01119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4929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13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76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944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156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27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03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938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64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1/28/2021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86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88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dtic.mil/whs/directives/corres/pdf/500059m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5" t="1684" r="1464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7" y="1678666"/>
            <a:ext cx="4693547" cy="2369093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Review of </a:t>
            </a:r>
            <a:br>
              <a:rPr lang="en-US" sz="4800" dirty="0"/>
            </a:br>
            <a:r>
              <a:rPr lang="en-US" sz="4800" dirty="0"/>
              <a:t>COVID-19 Models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30C3-723C-422C-8952-D6037211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05" y="607520"/>
            <a:ext cx="9389944" cy="1320800"/>
          </a:xfrm>
        </p:spPr>
        <p:txBody>
          <a:bodyPr/>
          <a:lstStyle/>
          <a:p>
            <a:r>
              <a:rPr lang="en-US" dirty="0"/>
              <a:t>White House Council of Economic Advisers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BF87FC0-FD9A-4670-95D9-BC43137C7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sz="3200" dirty="0"/>
              <a:t>“Cubic fit”</a:t>
            </a:r>
            <a:br>
              <a:rPr lang="en-US" sz="3200" dirty="0"/>
            </a:br>
            <a:r>
              <a:rPr lang="en-US" sz="3200" dirty="0"/>
              <a:t>y=ax</a:t>
            </a:r>
            <a:r>
              <a:rPr lang="en-US" sz="3200" baseline="30000" dirty="0"/>
              <a:t>3</a:t>
            </a:r>
            <a:r>
              <a:rPr lang="en-US" sz="3200" dirty="0"/>
              <a:t>+bx</a:t>
            </a:r>
            <a:r>
              <a:rPr lang="en-US" sz="3200" baseline="30000" dirty="0"/>
              <a:t>2</a:t>
            </a:r>
            <a:r>
              <a:rPr lang="en-US" sz="3200" dirty="0"/>
              <a:t>+cx+d</a:t>
            </a:r>
          </a:p>
        </p:txBody>
      </p:sp>
      <p:pic>
        <p:nvPicPr>
          <p:cNvPr id="7" name="Content Placeholder 19" descr="Image">
            <a:extLst>
              <a:ext uri="{FF2B5EF4-FFF2-40B4-BE49-F238E27FC236}">
                <a16:creationId xmlns:a16="http://schemas.microsoft.com/office/drawing/2014/main" id="{EE47E246-35FA-401D-8D5C-E395EB33BE63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40" y="2357120"/>
            <a:ext cx="6754316" cy="347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 descr="Solution | When does a cubic curve have two turning points ...">
            <a:extLst>
              <a:ext uri="{FF2B5EF4-FFF2-40B4-BE49-F238E27FC236}">
                <a16:creationId xmlns:a16="http://schemas.microsoft.com/office/drawing/2014/main" id="{5B233FD2-CB81-4D5B-8E70-9BEAEAF49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65" y="3318709"/>
            <a:ext cx="4453466" cy="295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C23857-E1F5-44B9-86BA-0379E5331C90}"/>
              </a:ext>
            </a:extLst>
          </p:cNvPr>
          <p:cNvSpPr/>
          <p:nvPr/>
        </p:nvSpPr>
        <p:spPr>
          <a:xfrm>
            <a:off x="5425440" y="5899339"/>
            <a:ext cx="73430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https://twitter.com/WhiteHouseCEA/status/1257680258364555264</a:t>
            </a:r>
          </a:p>
        </p:txBody>
      </p:sp>
    </p:spTree>
    <p:extLst>
      <p:ext uri="{BB962C8B-B14F-4D97-AF65-F5344CB8AC3E}">
        <p14:creationId xmlns:p14="http://schemas.microsoft.com/office/powerpoint/2010/main" val="404341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B5D8-E8B6-433A-A190-85814217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IHME Model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75B636-08ED-4FF9-A72E-E177CB889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719" y="1831180"/>
            <a:ext cx="7309281" cy="3618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287DC3-4C3B-4279-9AC2-F7056BDA08C1}"/>
              </a:ext>
            </a:extLst>
          </p:cNvPr>
          <p:cNvSpPr txBox="1"/>
          <p:nvPr/>
        </p:nvSpPr>
        <p:spPr>
          <a:xfrm>
            <a:off x="6919832" y="5708328"/>
            <a:ext cx="4708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https://covid19.healthdata.org/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AF4AFB-CD10-4386-A10A-BF4E0BA17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127" y="1739023"/>
            <a:ext cx="4418448" cy="4008761"/>
          </a:xfrm>
        </p:spPr>
        <p:txBody>
          <a:bodyPr>
            <a:normAutofit/>
          </a:bodyPr>
          <a:lstStyle/>
          <a:p>
            <a:r>
              <a:rPr lang="en-US" sz="2000" dirty="0"/>
              <a:t>The Institute for Health Metrics (IHME) is an independent global health research center at the University of Washington</a:t>
            </a:r>
          </a:p>
          <a:p>
            <a:r>
              <a:rPr lang="en-US" sz="2000" dirty="0"/>
              <a:t>The IHME model was the main model used in early days of COVID-19</a:t>
            </a:r>
          </a:p>
          <a:p>
            <a:r>
              <a:rPr lang="en-US" sz="2000" dirty="0"/>
              <a:t>Has projections by state and country for hospitalizations, ICU bed usage, and fatalities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465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8B5D8-E8B6-433A-A190-85814217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IHME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C3F3D-0516-417B-8AB9-B730A98A7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903" y="1511040"/>
            <a:ext cx="4250266" cy="4737360"/>
          </a:xfrm>
        </p:spPr>
        <p:txBody>
          <a:bodyPr>
            <a:noAutofit/>
          </a:bodyPr>
          <a:lstStyle/>
          <a:p>
            <a:r>
              <a:rPr lang="en-US" sz="2000" dirty="0"/>
              <a:t>Statistical model - early on used the existing death data from China and Italy to predict what would happen in the United States and elsewhere.</a:t>
            </a:r>
          </a:p>
          <a:p>
            <a:r>
              <a:rPr lang="en-US" sz="2000" dirty="0"/>
              <a:t>Criticisms about the IHME model</a:t>
            </a:r>
          </a:p>
          <a:p>
            <a:pPr lvl="1"/>
            <a:r>
              <a:rPr lang="en-US" sz="2000" dirty="0"/>
              <a:t>Was overly optimistic</a:t>
            </a:r>
          </a:p>
          <a:p>
            <a:pPr lvl="1"/>
            <a:r>
              <a:rPr lang="en-US" sz="2000" dirty="0"/>
              <a:t>Continually updated with significant changes to numbers</a:t>
            </a:r>
          </a:p>
          <a:p>
            <a:pPr lvl="1"/>
            <a:r>
              <a:rPr lang="en-US" sz="2000" dirty="0"/>
              <a:t>The true number of next day deaths were outside of the 95% prediction intervals 70 percent of the time</a:t>
            </a:r>
            <a:r>
              <a:rPr lang="en-US" sz="2000" baseline="30000" dirty="0"/>
              <a:t>1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1. </a:t>
            </a:r>
          </a:p>
        </p:txBody>
      </p:sp>
      <p:pic>
        <p:nvPicPr>
          <p:cNvPr id="4" name="Picture 3" descr="A picture containing table, man, monitor, standing&#10;&#10;Description automatically generated">
            <a:extLst>
              <a:ext uri="{FF2B5EF4-FFF2-40B4-BE49-F238E27FC236}">
                <a16:creationId xmlns:a16="http://schemas.microsoft.com/office/drawing/2014/main" id="{269C2974-B14A-4F93-A61B-29FD1805E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972" y="1208901"/>
            <a:ext cx="6924028" cy="4612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2F57E3-35CB-40A2-885A-39330FA085A2}"/>
              </a:ext>
            </a:extLst>
          </p:cNvPr>
          <p:cNvSpPr txBox="1"/>
          <p:nvPr/>
        </p:nvSpPr>
        <p:spPr>
          <a:xfrm>
            <a:off x="786255" y="6391921"/>
            <a:ext cx="38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/>
              <a:t>1 </a:t>
            </a:r>
            <a:r>
              <a:rPr lang="en-US" dirty="0"/>
              <a:t>https://arxiv.org/abs/2004.04734</a:t>
            </a:r>
          </a:p>
        </p:txBody>
      </p:sp>
    </p:spTree>
    <p:extLst>
      <p:ext uri="{BB962C8B-B14F-4D97-AF65-F5344CB8AC3E}">
        <p14:creationId xmlns:p14="http://schemas.microsoft.com/office/powerpoint/2010/main" val="2305374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A picture containing outdoor, road, riding, person&#10;&#10;Description automatically generated">
            <a:extLst>
              <a:ext uri="{FF2B5EF4-FFF2-40B4-BE49-F238E27FC236}">
                <a16:creationId xmlns:a16="http://schemas.microsoft.com/office/drawing/2014/main" id="{7BACB440-321B-4F30-8641-8DA9442FE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92" r="15261" b="9090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716A21-B5AA-4637-A479-31840E1DB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Mechanistic Models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997DE3-C168-4BB0-B21A-ED114721F683}"/>
              </a:ext>
            </a:extLst>
          </p:cNvPr>
          <p:cNvSpPr/>
          <p:nvPr/>
        </p:nvSpPr>
        <p:spPr>
          <a:xfrm>
            <a:off x="5908387" y="6469973"/>
            <a:ext cx="7390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https://www.engadget.com/2017-01-01-korea-mech-robot-first-steps.html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A02FB9CA-038A-4AF2-B13E-0B10D08F6A34}"/>
              </a:ext>
            </a:extLst>
          </p:cNvPr>
          <p:cNvSpPr txBox="1">
            <a:spLocks/>
          </p:cNvSpPr>
          <p:nvPr/>
        </p:nvSpPr>
        <p:spPr>
          <a:xfrm>
            <a:off x="668867" y="4279089"/>
            <a:ext cx="4545704" cy="18774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“make assumptions about how a system or process works”</a:t>
            </a:r>
          </a:p>
        </p:txBody>
      </p:sp>
    </p:spTree>
    <p:extLst>
      <p:ext uri="{BB962C8B-B14F-4D97-AF65-F5344CB8AC3E}">
        <p14:creationId xmlns:p14="http://schemas.microsoft.com/office/powerpoint/2010/main" val="322436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SIR models?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A8D65C-A965-4407-B7ED-A787C74A6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4414512"/>
              </p:ext>
            </p:extLst>
          </p:nvPr>
        </p:nvGraphicFramePr>
        <p:xfrm>
          <a:off x="877553" y="1270000"/>
          <a:ext cx="8196229" cy="1768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22690C-F050-4122-A1C7-C77FDA455C8D}"/>
                  </a:ext>
                </a:extLst>
              </p:cNvPr>
              <p:cNvSpPr txBox="1"/>
              <p:nvPr/>
            </p:nvSpPr>
            <p:spPr>
              <a:xfrm>
                <a:off x="3959524" y="3367127"/>
                <a:ext cx="5765664" cy="3502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(basic reproduction number) - the number of new infections caused by one infected individual in a population where everyone is susceptible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sub>
                    </m:sSub>
                  </m:oMath>
                </a14:m>
                <a:r>
                  <a:rPr lang="en-US" sz="2000" dirty="0"/>
                  <a:t> – duration of infectiousness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(beta) – the rate of infection (number of infections caused over time)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22690C-F050-4122-A1C7-C77FDA455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524" y="3367127"/>
                <a:ext cx="5765664" cy="3502497"/>
              </a:xfrm>
              <a:prstGeom prst="rect">
                <a:avLst/>
              </a:prstGeom>
              <a:blipFill>
                <a:blip r:embed="rId7"/>
                <a:stretch>
                  <a:fillRect l="-1164" t="-1043" r="-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0D474-88C2-4FC4-BD2A-3807C3F59B1F}"/>
                  </a:ext>
                </a:extLst>
              </p:cNvPr>
              <p:cNvSpPr txBox="1"/>
              <p:nvPr/>
            </p:nvSpPr>
            <p:spPr>
              <a:xfrm>
                <a:off x="881687" y="3136029"/>
                <a:ext cx="2676117" cy="31431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0D474-88C2-4FC4-BD2A-3807C3F5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687" y="3136029"/>
                <a:ext cx="2676117" cy="314316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7357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SEIR models?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2A8D65C-A965-4407-B7ED-A787C74A6C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7595088"/>
              </p:ext>
            </p:extLst>
          </p:nvPr>
        </p:nvGraphicFramePr>
        <p:xfrm>
          <a:off x="677334" y="1192837"/>
          <a:ext cx="9487696" cy="2046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22690C-F050-4122-A1C7-C77FDA455C8D}"/>
                  </a:ext>
                </a:extLst>
              </p:cNvPr>
              <p:cNvSpPr txBox="1"/>
              <p:nvPr/>
            </p:nvSpPr>
            <p:spPr>
              <a:xfrm>
                <a:off x="3804834" y="3558333"/>
                <a:ext cx="5985079" cy="442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(basic reproduction number) - the number of new infections caused by one infected individual in a population where everyone is susceptible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sub>
                    </m:sSub>
                  </m:oMath>
                </a14:m>
                <a:r>
                  <a:rPr lang="en-US" sz="2000" dirty="0"/>
                  <a:t> – duration of infectiousness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(beta) – the rate of infection (number of infections caused over time)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</m:oMath>
                </a14:m>
                <a:r>
                  <a:rPr lang="en-US" sz="2000" dirty="0"/>
                  <a:t> – incubation period (time until infectiousness)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A22690C-F050-4122-A1C7-C77FDA455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834" y="3558333"/>
                <a:ext cx="5985079" cy="4425827"/>
              </a:xfrm>
              <a:prstGeom prst="rect">
                <a:avLst/>
              </a:prstGeom>
              <a:blipFill>
                <a:blip r:embed="rId7"/>
                <a:stretch>
                  <a:fillRect l="-1018" t="-964" r="-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0D474-88C2-4FC4-BD2A-3807C3F59B1F}"/>
                  </a:ext>
                </a:extLst>
              </p:cNvPr>
              <p:cNvSpPr txBox="1"/>
              <p:nvPr/>
            </p:nvSpPr>
            <p:spPr>
              <a:xfrm>
                <a:off x="677334" y="3138232"/>
                <a:ext cx="2898183" cy="3578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D0D474-88C2-4FC4-BD2A-3807C3F59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3138232"/>
                <a:ext cx="2898183" cy="357873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303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09C52-DE05-4FB1-A364-76D467EDA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6" t="19158" r="12912" b="2783"/>
          <a:stretch/>
        </p:blipFill>
        <p:spPr>
          <a:xfrm>
            <a:off x="402126" y="1207362"/>
            <a:ext cx="9940359" cy="5353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Calculator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1935332" y="6454066"/>
            <a:ext cx="479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https://gabgoh.github.io/COVID/index.html</a:t>
            </a:r>
          </a:p>
        </p:txBody>
      </p:sp>
    </p:spTree>
    <p:extLst>
      <p:ext uri="{BB962C8B-B14F-4D97-AF65-F5344CB8AC3E}">
        <p14:creationId xmlns:p14="http://schemas.microsoft.com/office/powerpoint/2010/main" val="802213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09C52-DE05-4FB1-A364-76D467EDA6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6" t="19158" r="12912" b="2783"/>
          <a:stretch/>
        </p:blipFill>
        <p:spPr>
          <a:xfrm>
            <a:off x="402126" y="1207362"/>
            <a:ext cx="9940359" cy="53532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Calculator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1935332" y="6454066"/>
            <a:ext cx="479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https://gabgoh.github.io/COVID/index.html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A8F41F-0DC8-42D5-8F4A-098D4FA01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13" t="29018" r="12111" b="40195"/>
          <a:stretch/>
        </p:blipFill>
        <p:spPr>
          <a:xfrm>
            <a:off x="0" y="2343705"/>
            <a:ext cx="12201120" cy="275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15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Epidemic Calculator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9ACF318-4FD7-4B13-9F46-C68004AE7B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6410646"/>
              </p:ext>
            </p:extLst>
          </p:nvPr>
        </p:nvGraphicFramePr>
        <p:xfrm>
          <a:off x="2032000" y="9948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439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Epidemic Calculator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F70378-C9ED-407D-B193-EB18DC65B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3" t="16148" r="50000" b="3407"/>
          <a:stretch/>
        </p:blipFill>
        <p:spPr>
          <a:xfrm>
            <a:off x="0" y="1254464"/>
            <a:ext cx="5750560" cy="55168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FA0837-6106-4688-A6D7-C427E48FD384}"/>
              </a:ext>
            </a:extLst>
          </p:cNvPr>
          <p:cNvSpPr/>
          <p:nvPr/>
        </p:nvSpPr>
        <p:spPr>
          <a:xfrm>
            <a:off x="267104" y="6581000"/>
            <a:ext cx="69571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https://github.com/gabgoh/epcalc/blob/master/src/App.svelte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8116F9-62C1-4724-BD11-FC3A2170B310}"/>
                  </a:ext>
                </a:extLst>
              </p:cNvPr>
              <p:cNvSpPr txBox="1"/>
              <p:nvPr/>
            </p:nvSpPr>
            <p:spPr>
              <a:xfrm>
                <a:off x="6232586" y="541950"/>
                <a:ext cx="2898183" cy="35787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𝐼𝑆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8116F9-62C1-4724-BD11-FC3A2170B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2586" y="541950"/>
                <a:ext cx="2898183" cy="35787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86431-0CDB-4E6E-972D-41A4D8ABC194}"/>
                  </a:ext>
                </a:extLst>
              </p:cNvPr>
              <p:cNvSpPr txBox="1"/>
              <p:nvPr/>
            </p:nvSpPr>
            <p:spPr>
              <a:xfrm>
                <a:off x="5741203" y="4120687"/>
                <a:ext cx="5985079" cy="442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(basic reproduction number) - the number of new infections caused by one infected individual in a population where everyone is susceptible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𝑖𝑛𝑓</m:t>
                        </m:r>
                      </m:sub>
                    </m:sSub>
                  </m:oMath>
                </a14:m>
                <a:r>
                  <a:rPr lang="en-US" sz="2000" dirty="0"/>
                  <a:t> – duration of infectiousness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(beta) – the rate of infection (number of infections caused over time)</a:t>
                </a:r>
              </a:p>
              <a:p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𝑖𝑛𝑐</m:t>
                        </m:r>
                      </m:sub>
                    </m:sSub>
                  </m:oMath>
                </a14:m>
                <a:r>
                  <a:rPr lang="en-US" sz="2000" dirty="0"/>
                  <a:t> – incubation period (time until infectiousness)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5186431-0CDB-4E6E-972D-41A4D8ABC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1203" y="4120687"/>
                <a:ext cx="5985079" cy="4425827"/>
              </a:xfrm>
              <a:prstGeom prst="rect">
                <a:avLst/>
              </a:prstGeom>
              <a:blipFill>
                <a:blip r:embed="rId4"/>
                <a:stretch>
                  <a:fillRect l="-1120" t="-964" r="-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19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E6C523-4B73-424F-B711-0950B443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828" y="0"/>
            <a:ext cx="8984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37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1669002" y="6248400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https://covid19-scenarios.org/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30A8EF-CC0F-4A7B-99B9-618D57C29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36" t="28147" r="15316" b="17153"/>
          <a:stretch/>
        </p:blipFill>
        <p:spPr>
          <a:xfrm>
            <a:off x="816746" y="1896683"/>
            <a:ext cx="7785716" cy="435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5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2352583" y="6323861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https://covid19-scenarios.org/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CFD5C-0A99-4E2E-984E-7DA96B872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3" t="26279" r="21432" b="24013"/>
          <a:stretch/>
        </p:blipFill>
        <p:spPr>
          <a:xfrm>
            <a:off x="1518082" y="1930400"/>
            <a:ext cx="7533978" cy="429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964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1384917" y="5122494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https://covid19-scenarios.org/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C36D1-FD26-4E8D-AD29-D37B5A460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76" t="28538" r="8576" b="42869"/>
          <a:stretch/>
        </p:blipFill>
        <p:spPr>
          <a:xfrm>
            <a:off x="230819" y="2494625"/>
            <a:ext cx="10475651" cy="24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84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861134" y="4822262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https://covid19-scenarios.org/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85CF44F-87D8-47B2-A6E0-52E3E9279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248" y="2379016"/>
            <a:ext cx="9722020" cy="30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87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2352583" y="6323861"/>
            <a:ext cx="3406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https://covid19-scenarios.org/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CFD5C-0A99-4E2E-984E-7DA96B8722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3" t="26279" r="21432" b="24013"/>
          <a:stretch/>
        </p:blipFill>
        <p:spPr>
          <a:xfrm>
            <a:off x="1518082" y="1930400"/>
            <a:ext cx="7533978" cy="42987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6EC67B-C8CA-4CF4-A3E6-F7E2642C851F}"/>
              </a:ext>
            </a:extLst>
          </p:cNvPr>
          <p:cNvSpPr/>
          <p:nvPr/>
        </p:nvSpPr>
        <p:spPr>
          <a:xfrm>
            <a:off x="1589102" y="3116061"/>
            <a:ext cx="3577701" cy="7546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9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82CE5-DED9-4EFA-A0A3-C3B3D957C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3" t="14963" r="44083" b="13926"/>
          <a:stretch/>
        </p:blipFill>
        <p:spPr>
          <a:xfrm>
            <a:off x="5612775" y="1171253"/>
            <a:ext cx="6579225" cy="5416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5821680" y="6588111"/>
            <a:ext cx="637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https://github.com/neherlab/covid19_scenarios/blob/master/src/algorithms/initialize.ts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F65988-B875-4B22-A1F7-289A851CF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406" y="2492053"/>
            <a:ext cx="5084274" cy="3920615"/>
          </a:xfrm>
        </p:spPr>
        <p:txBody>
          <a:bodyPr>
            <a:normAutofit/>
          </a:bodyPr>
          <a:lstStyle/>
          <a:p>
            <a:r>
              <a:rPr lang="en-US" sz="2800" dirty="0"/>
              <a:t>How does the model implement initial number </a:t>
            </a:r>
            <a:br>
              <a:rPr lang="en-US" sz="2800" dirty="0"/>
            </a:br>
            <a:r>
              <a:rPr lang="en-US" sz="2800" dirty="0"/>
              <a:t>of cases?</a:t>
            </a:r>
          </a:p>
          <a:p>
            <a:r>
              <a:rPr lang="en-US" sz="2800" dirty="0"/>
              <a:t>Looking at the </a:t>
            </a:r>
            <a:br>
              <a:rPr lang="en-US" sz="2800" dirty="0"/>
            </a:br>
            <a:r>
              <a:rPr lang="en-US" sz="2800" dirty="0"/>
              <a:t>source code -&gt;</a:t>
            </a:r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27CD08-C388-4BE4-856E-3FFC13DE2936}"/>
              </a:ext>
            </a:extLst>
          </p:cNvPr>
          <p:cNvCxnSpPr>
            <a:cxnSpLocks/>
          </p:cNvCxnSpPr>
          <p:nvPr/>
        </p:nvCxnSpPr>
        <p:spPr>
          <a:xfrm>
            <a:off x="5494779" y="5596021"/>
            <a:ext cx="383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BF0491-6982-4572-92EE-109B39B80AF8}"/>
              </a:ext>
            </a:extLst>
          </p:cNvPr>
          <p:cNvCxnSpPr>
            <a:cxnSpLocks/>
          </p:cNvCxnSpPr>
          <p:nvPr/>
        </p:nvCxnSpPr>
        <p:spPr>
          <a:xfrm>
            <a:off x="5229726" y="1930400"/>
            <a:ext cx="383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535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DF87E6-A7D7-4FC3-9ADD-9DD2D77D8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5" t="14814" r="38415" b="27186"/>
          <a:stretch/>
        </p:blipFill>
        <p:spPr>
          <a:xfrm>
            <a:off x="4909351" y="1526032"/>
            <a:ext cx="7282649" cy="4379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5BE90-4B4B-4EA8-B12D-9CD27AFB7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Scenarios Model </a:t>
            </a:r>
            <a:br>
              <a:rPr lang="en-US" dirty="0"/>
            </a:br>
            <a:r>
              <a:rPr lang="en-US" dirty="0"/>
              <a:t>(University of Basel)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C35E8D-67AB-4936-82B4-DBF35FA9173E}"/>
              </a:ext>
            </a:extLst>
          </p:cNvPr>
          <p:cNvSpPr txBox="1"/>
          <p:nvPr/>
        </p:nvSpPr>
        <p:spPr>
          <a:xfrm>
            <a:off x="6335993" y="6081204"/>
            <a:ext cx="6370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https://github.com/neherlab/covid19_scenarios/blob/master/src/algorithms/model.ts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BA456A-85D9-40F3-B4A4-3563DDDA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537608"/>
            <a:ext cx="5084274" cy="3920615"/>
          </a:xfrm>
        </p:spPr>
        <p:txBody>
          <a:bodyPr>
            <a:normAutofit/>
          </a:bodyPr>
          <a:lstStyle/>
          <a:p>
            <a:r>
              <a:rPr lang="en-US" sz="2800" dirty="0"/>
              <a:t>How does the model implement imported</a:t>
            </a:r>
            <a:br>
              <a:rPr lang="en-US" sz="2800" dirty="0"/>
            </a:br>
            <a:r>
              <a:rPr lang="en-US" sz="2800" dirty="0"/>
              <a:t>cases per day?</a:t>
            </a:r>
          </a:p>
          <a:p>
            <a:r>
              <a:rPr lang="en-US" sz="2800" dirty="0"/>
              <a:t>Looking at the </a:t>
            </a:r>
            <a:br>
              <a:rPr lang="en-US" sz="2800" dirty="0"/>
            </a:br>
            <a:r>
              <a:rPr lang="en-US" sz="2800" dirty="0"/>
              <a:t>source code -&gt;</a:t>
            </a:r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99323C-1703-4E28-9488-1D0FB54D8198}"/>
              </a:ext>
            </a:extLst>
          </p:cNvPr>
          <p:cNvCxnSpPr>
            <a:cxnSpLocks/>
          </p:cNvCxnSpPr>
          <p:nvPr/>
        </p:nvCxnSpPr>
        <p:spPr>
          <a:xfrm>
            <a:off x="4780905" y="3598779"/>
            <a:ext cx="38304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44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6C217-E416-4CAB-B500-3E59D7494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44" y="1602419"/>
            <a:ext cx="8596668" cy="1826581"/>
          </a:xfrm>
        </p:spPr>
        <p:txBody>
          <a:bodyPr/>
          <a:lstStyle/>
          <a:p>
            <a:r>
              <a:rPr lang="en-US" dirty="0"/>
              <a:t>Thank you!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51046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25B595-86A7-48EF-8278-8DE349E4B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272" y="812182"/>
            <a:ext cx="5582728" cy="2308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61E554-EDBE-49D3-A026-77E912AE1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4083"/>
            <a:ext cx="6797964" cy="41188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06C36-F535-4EBE-A5CC-B485C027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COVID-19 data is messy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0F1C00-40B3-4DFA-97BA-D11D0DFA7BAA}"/>
              </a:ext>
            </a:extLst>
          </p:cNvPr>
          <p:cNvSpPr txBox="1"/>
          <p:nvPr/>
        </p:nvSpPr>
        <p:spPr>
          <a:xfrm>
            <a:off x="7684168" y="3146078"/>
            <a:ext cx="4507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https://www.staradvertiser.com/2021/01/25/breaking-news/hawaii-records-123-new-coronavirus-infections-bringing-statewide-total-to-25275/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E7016-1552-4C25-8E79-45306A5BA48D}"/>
              </a:ext>
            </a:extLst>
          </p:cNvPr>
          <p:cNvSpPr txBox="1"/>
          <p:nvPr/>
        </p:nvSpPr>
        <p:spPr>
          <a:xfrm>
            <a:off x="7148944" y="3737121"/>
            <a:ext cx="5043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“Our close inspection of death certificates not only revealed 60 previously unreported deaths. It also uncovered flaws that led to delays in the current reporting system,” Char said in a statement.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D75459-6EE7-43A2-B88D-FCB3BDB9491A}"/>
              </a:ext>
            </a:extLst>
          </p:cNvPr>
          <p:cNvCxnSpPr>
            <a:cxnSpLocks/>
          </p:cNvCxnSpPr>
          <p:nvPr/>
        </p:nvCxnSpPr>
        <p:spPr>
          <a:xfrm>
            <a:off x="6315242" y="4447558"/>
            <a:ext cx="0" cy="48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8576FF-1987-4CE6-9ED5-3B9D436C3FB5}"/>
              </a:ext>
            </a:extLst>
          </p:cNvPr>
          <p:cNvCxnSpPr>
            <a:cxnSpLocks/>
          </p:cNvCxnSpPr>
          <p:nvPr/>
        </p:nvCxnSpPr>
        <p:spPr>
          <a:xfrm>
            <a:off x="5689600" y="4551831"/>
            <a:ext cx="0" cy="48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D65B3A-5F49-4DAB-9A22-248AB0038DBE}"/>
              </a:ext>
            </a:extLst>
          </p:cNvPr>
          <p:cNvCxnSpPr>
            <a:cxnSpLocks/>
          </p:cNvCxnSpPr>
          <p:nvPr/>
        </p:nvCxnSpPr>
        <p:spPr>
          <a:xfrm>
            <a:off x="5063958" y="4214174"/>
            <a:ext cx="0" cy="48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C9CF2A-A7D6-48A2-8843-AF83662323E8}"/>
              </a:ext>
            </a:extLst>
          </p:cNvPr>
          <p:cNvCxnSpPr>
            <a:cxnSpLocks/>
          </p:cNvCxnSpPr>
          <p:nvPr/>
        </p:nvCxnSpPr>
        <p:spPr>
          <a:xfrm>
            <a:off x="4446337" y="4203888"/>
            <a:ext cx="0" cy="48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D239A5-60FC-4C04-8F74-C6EBCAEE5987}"/>
              </a:ext>
            </a:extLst>
          </p:cNvPr>
          <p:cNvCxnSpPr>
            <a:cxnSpLocks/>
          </p:cNvCxnSpPr>
          <p:nvPr/>
        </p:nvCxnSpPr>
        <p:spPr>
          <a:xfrm>
            <a:off x="3804653" y="3737121"/>
            <a:ext cx="0" cy="1208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4D37965-45A9-434B-8613-E3C9529D3BFF}"/>
              </a:ext>
            </a:extLst>
          </p:cNvPr>
          <p:cNvCxnSpPr>
            <a:cxnSpLocks/>
          </p:cNvCxnSpPr>
          <p:nvPr/>
        </p:nvCxnSpPr>
        <p:spPr>
          <a:xfrm>
            <a:off x="3179011" y="4551831"/>
            <a:ext cx="0" cy="48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B11BC4-FF87-40E6-833E-C675D7850AD2}"/>
              </a:ext>
            </a:extLst>
          </p:cNvPr>
          <p:cNvCxnSpPr>
            <a:cxnSpLocks/>
          </p:cNvCxnSpPr>
          <p:nvPr/>
        </p:nvCxnSpPr>
        <p:spPr>
          <a:xfrm>
            <a:off x="1294064" y="4701514"/>
            <a:ext cx="0" cy="48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051E80-192F-487C-9D01-D55D1DC4BF03}"/>
              </a:ext>
            </a:extLst>
          </p:cNvPr>
          <p:cNvCxnSpPr>
            <a:cxnSpLocks/>
          </p:cNvCxnSpPr>
          <p:nvPr/>
        </p:nvCxnSpPr>
        <p:spPr>
          <a:xfrm>
            <a:off x="1903664" y="4624020"/>
            <a:ext cx="0" cy="48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003DA0-CE6E-49B3-948C-E83330427904}"/>
              </a:ext>
            </a:extLst>
          </p:cNvPr>
          <p:cNvCxnSpPr>
            <a:cxnSpLocks/>
          </p:cNvCxnSpPr>
          <p:nvPr/>
        </p:nvCxnSpPr>
        <p:spPr>
          <a:xfrm>
            <a:off x="2545349" y="4624020"/>
            <a:ext cx="0" cy="487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7115539-B6B2-4B78-BFAB-243092936917}"/>
              </a:ext>
            </a:extLst>
          </p:cNvPr>
          <p:cNvSpPr txBox="1"/>
          <p:nvPr/>
        </p:nvSpPr>
        <p:spPr>
          <a:xfrm>
            <a:off x="3348438" y="334613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Sunday</a:t>
            </a:r>
          </a:p>
        </p:txBody>
      </p:sp>
    </p:spTree>
    <p:extLst>
      <p:ext uri="{BB962C8B-B14F-4D97-AF65-F5344CB8AC3E}">
        <p14:creationId xmlns:p14="http://schemas.microsoft.com/office/powerpoint/2010/main" val="3238399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42AA-983B-4EFC-BDE7-8B630430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What is a model?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B5CCF-0E0A-4FBF-BAB6-452F7A0B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physical, mathematical, or otherwise logical representation of a system, entity, phenomenon, or process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1300" dirty="0"/>
              <a:t>DoD. 1998. "'DoD modeling and simulation (M&amp;S) glossary," in </a:t>
            </a:r>
            <a:r>
              <a:rPr lang="en-US" sz="1300" i="1" dirty="0"/>
              <a:t>DoD Manual 5000.59-M</a:t>
            </a:r>
            <a:r>
              <a:rPr lang="en-US" sz="1300" dirty="0"/>
              <a:t>. Arlington, VA, USA: US Department of Defense. January. P2.13.22. Available at </a:t>
            </a:r>
            <a:r>
              <a:rPr lang="en-US" sz="1300" dirty="0">
                <a:hlinkClick r:id="rId2"/>
              </a:rPr>
              <a:t>http://www.dtic.mil/whs/directives/corres/pdf/500059m.pdf</a:t>
            </a:r>
            <a:endParaRPr lang="en-US" sz="1300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2ACBE93E-3A86-4871-9728-2A1E18C228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47" t="26729" r="35424" b="24729"/>
          <a:stretch/>
        </p:blipFill>
        <p:spPr>
          <a:xfrm>
            <a:off x="7183463" y="464948"/>
            <a:ext cx="1511085" cy="13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60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442AA-983B-4EFC-BDE7-8B6304303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/>
              <a:t>Why use COVID-19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B5CCF-0E0A-4FBF-BAB6-452F7A0B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Forecast number of cases, hospitalizations, ICU beds, fatalities, etc. </a:t>
            </a:r>
          </a:p>
          <a:p>
            <a:r>
              <a:rPr lang="en-US" sz="3200" dirty="0"/>
              <a:t>Determine whether our healthcare systems will be overwhelmed (and if so when)</a:t>
            </a:r>
          </a:p>
          <a:p>
            <a:r>
              <a:rPr lang="en-US" sz="3200" dirty="0"/>
              <a:t>See impacts of interventions and policy measures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83370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9C43-172B-49EB-953C-515929DF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Mechanistic vs Statistical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F0822-EAA2-4CE1-8308-9F613EF70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324" y="1930400"/>
            <a:ext cx="462395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Mechanistic model - makes assumptions about how a system or process works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AD773C4-2451-4EA1-BD36-BA57F5F0A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7171216"/>
              </p:ext>
            </p:extLst>
          </p:nvPr>
        </p:nvGraphicFramePr>
        <p:xfrm>
          <a:off x="377682" y="3657600"/>
          <a:ext cx="4457926" cy="961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F533E7-8BF3-458A-99FB-B20637834619}"/>
              </a:ext>
            </a:extLst>
          </p:cNvPr>
          <p:cNvSpPr txBox="1">
            <a:spLocks/>
          </p:cNvSpPr>
          <p:nvPr/>
        </p:nvSpPr>
        <p:spPr>
          <a:xfrm>
            <a:off x="5730208" y="1930400"/>
            <a:ext cx="4319315" cy="1177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Statistical model - fits curves using existing data</a:t>
            </a:r>
          </a:p>
        </p:txBody>
      </p:sp>
      <p:pic>
        <p:nvPicPr>
          <p:cNvPr id="6" name="Content Placeholder 19" descr="Image">
            <a:extLst>
              <a:ext uri="{FF2B5EF4-FFF2-40B4-BE49-F238E27FC236}">
                <a16:creationId xmlns:a16="http://schemas.microsoft.com/office/drawing/2014/main" id="{3853B257-F85D-4A12-B2AB-344AFBB22BB3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08" y="3239231"/>
            <a:ext cx="4623951" cy="23787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7609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16A21-B5AA-4637-A479-31840E1D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85531-7BA8-4D68-8136-0D9101CD696A}"/>
              </a:ext>
            </a:extLst>
          </p:cNvPr>
          <p:cNvSpPr txBox="1">
            <a:spLocks/>
          </p:cNvSpPr>
          <p:nvPr/>
        </p:nvSpPr>
        <p:spPr>
          <a:xfrm>
            <a:off x="656354" y="4826000"/>
            <a:ext cx="4629520" cy="1177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“fit curves using existing data”</a:t>
            </a:r>
          </a:p>
        </p:txBody>
      </p:sp>
    </p:spTree>
    <p:extLst>
      <p:ext uri="{BB962C8B-B14F-4D97-AF65-F5344CB8AC3E}">
        <p14:creationId xmlns:p14="http://schemas.microsoft.com/office/powerpoint/2010/main" val="110603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30C3-723C-422C-8952-D6037211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05" y="607520"/>
            <a:ext cx="9389944" cy="1320800"/>
          </a:xfrm>
        </p:spPr>
        <p:txBody>
          <a:bodyPr/>
          <a:lstStyle/>
          <a:p>
            <a:r>
              <a:rPr lang="en-US" dirty="0"/>
              <a:t>White House Council of Economic Advisers</a:t>
            </a:r>
          </a:p>
        </p:txBody>
      </p:sp>
      <p:pic>
        <p:nvPicPr>
          <p:cNvPr id="20" name="Content Placeholder 19" descr="Image">
            <a:extLst>
              <a:ext uri="{FF2B5EF4-FFF2-40B4-BE49-F238E27FC236}">
                <a16:creationId xmlns:a16="http://schemas.microsoft.com/office/drawing/2014/main" id="{66629CDB-801E-4319-80BF-7ECA02A26A2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8321"/>
            <a:ext cx="8619466" cy="44342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FA6C746-9FF1-447D-A325-1EADA57EC360}"/>
              </a:ext>
            </a:extLst>
          </p:cNvPr>
          <p:cNvSpPr/>
          <p:nvPr/>
        </p:nvSpPr>
        <p:spPr>
          <a:xfrm>
            <a:off x="677334" y="6360479"/>
            <a:ext cx="73430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https://twitter.com/WhiteHouseCEA/status/1257680258364555264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E81F0C-A67C-4CD0-85CE-F7A4813CE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58" t="19363" r="11548" b="59995"/>
          <a:stretch/>
        </p:blipFill>
        <p:spPr>
          <a:xfrm>
            <a:off x="7302646" y="1316008"/>
            <a:ext cx="4889354" cy="12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030C3-723C-422C-8952-D6037211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105" y="607520"/>
            <a:ext cx="9389944" cy="1320800"/>
          </a:xfrm>
        </p:spPr>
        <p:txBody>
          <a:bodyPr/>
          <a:lstStyle/>
          <a:p>
            <a:r>
              <a:rPr lang="en-US" dirty="0"/>
              <a:t>White House Council of Economic Advisers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891FADD-98F2-4790-A8A8-859D2E2C7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9" r="5204"/>
          <a:stretch/>
        </p:blipFill>
        <p:spPr>
          <a:xfrm>
            <a:off x="2712202" y="0"/>
            <a:ext cx="6540286" cy="63985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7A8AF9-24E7-40D4-86B1-5C9A9103C220}"/>
              </a:ext>
            </a:extLst>
          </p:cNvPr>
          <p:cNvSpPr/>
          <p:nvPr/>
        </p:nvSpPr>
        <p:spPr>
          <a:xfrm>
            <a:off x="1503335" y="6398510"/>
            <a:ext cx="77491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https://twitter.com/jasonfurman/status/1257707830787915777?lang=en</a:t>
            </a:r>
          </a:p>
        </p:txBody>
      </p:sp>
    </p:spTree>
    <p:extLst>
      <p:ext uri="{BB962C8B-B14F-4D97-AF65-F5344CB8AC3E}">
        <p14:creationId xmlns:p14="http://schemas.microsoft.com/office/powerpoint/2010/main" val="33404693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B453C-F2B2-4ECA-A6ED-7DBEF1B6D3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919</Words>
  <Application>Microsoft Office PowerPoint</Application>
  <PresentationFormat>Widescreen</PresentationFormat>
  <Paragraphs>143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Trebuchet MS</vt:lpstr>
      <vt:lpstr>Wingdings 3</vt:lpstr>
      <vt:lpstr>Facet</vt:lpstr>
      <vt:lpstr>Review of  COVID-19 Models</vt:lpstr>
      <vt:lpstr>PowerPoint Presentation</vt:lpstr>
      <vt:lpstr>COVID-19 data is messy</vt:lpstr>
      <vt:lpstr>What is a model? </vt:lpstr>
      <vt:lpstr>Why use COVID-19 models?</vt:lpstr>
      <vt:lpstr>Mechanistic vs Statistical models</vt:lpstr>
      <vt:lpstr>Statistical Models</vt:lpstr>
      <vt:lpstr>White House Council of Economic Advisers</vt:lpstr>
      <vt:lpstr>White House Council of Economic Advisers</vt:lpstr>
      <vt:lpstr>White House Council of Economic Advisers</vt:lpstr>
      <vt:lpstr>The IHME Model</vt:lpstr>
      <vt:lpstr>The IHME Model</vt:lpstr>
      <vt:lpstr>Mechanistic Models</vt:lpstr>
      <vt:lpstr>What are SIR models?</vt:lpstr>
      <vt:lpstr>What are SEIR models?</vt:lpstr>
      <vt:lpstr>Epidemic Calculator</vt:lpstr>
      <vt:lpstr>Epidemic Calculator</vt:lpstr>
      <vt:lpstr>Epidemic Calculator</vt:lpstr>
      <vt:lpstr>Epidemic Calculator</vt:lpstr>
      <vt:lpstr>COVID-19 Scenarios Model  (University of Basel)</vt:lpstr>
      <vt:lpstr>COVID-19 Scenarios Model  (University of Basel)</vt:lpstr>
      <vt:lpstr>COVID-19 Scenarios Model  (University of Basel)</vt:lpstr>
      <vt:lpstr>COVID-19 Scenarios Model  (University of Basel)</vt:lpstr>
      <vt:lpstr>COVID-19 Scenarios Model  (University of Basel)</vt:lpstr>
      <vt:lpstr>COVID-19 Scenarios Model  (University of Basel)</vt:lpstr>
      <vt:lpstr>COVID-19 Scenarios Model  (University of Basel)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2020-07-02T00:10:46Z</dcterms:created>
  <dcterms:modified xsi:type="dcterms:W3CDTF">2021-01-28T21:39:00Z</dcterms:modified>
</cp:coreProperties>
</file>